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4" d="100"/>
          <a:sy n="34" d="100"/>
        </p:scale>
        <p:origin x="-9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wallace\Documents\COPS%201st%20Major%202008-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wallace\Documents\COPS%20SCH%202008-1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Backup%20November%202011\Documents\COPS%20Degrees%20by%20Dept%2008-1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6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COPS 1st Major 2008-12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2008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8"/>
                <c:pt idx="0">
                  <c:v>CJ</c:v>
                </c:pt>
                <c:pt idx="1">
                  <c:v>CLS</c:v>
                </c:pt>
                <c:pt idx="2">
                  <c:v>ED</c:v>
                </c:pt>
                <c:pt idx="3">
                  <c:v>ENGT</c:v>
                </c:pt>
                <c:pt idx="4">
                  <c:v>NE</c:v>
                </c:pt>
                <c:pt idx="5">
                  <c:v>HPER</c:v>
                </c:pt>
                <c:pt idx="6">
                  <c:v>SO/SW</c:v>
                </c:pt>
                <c:pt idx="7">
                  <c:v>TOS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573</c:v>
                </c:pt>
                <c:pt idx="1">
                  <c:v>326</c:v>
                </c:pt>
                <c:pt idx="2">
                  <c:v>636</c:v>
                </c:pt>
                <c:pt idx="3">
                  <c:v>193</c:v>
                </c:pt>
                <c:pt idx="4">
                  <c:v>578</c:v>
                </c:pt>
                <c:pt idx="5">
                  <c:v>523</c:v>
                </c:pt>
                <c:pt idx="6">
                  <c:v>196</c:v>
                </c:pt>
                <c:pt idx="7">
                  <c:v>616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2009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8"/>
                <c:pt idx="0">
                  <c:v>CJ</c:v>
                </c:pt>
                <c:pt idx="1">
                  <c:v>CLS</c:v>
                </c:pt>
                <c:pt idx="2">
                  <c:v>ED</c:v>
                </c:pt>
                <c:pt idx="3">
                  <c:v>ENGT</c:v>
                </c:pt>
                <c:pt idx="4">
                  <c:v>NE</c:v>
                </c:pt>
                <c:pt idx="5">
                  <c:v>HPER</c:v>
                </c:pt>
                <c:pt idx="6">
                  <c:v>SO/SW</c:v>
                </c:pt>
                <c:pt idx="7">
                  <c:v>TOS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569</c:v>
                </c:pt>
                <c:pt idx="1">
                  <c:v>417</c:v>
                </c:pt>
                <c:pt idx="2">
                  <c:v>636</c:v>
                </c:pt>
                <c:pt idx="3">
                  <c:v>243</c:v>
                </c:pt>
                <c:pt idx="4">
                  <c:v>565</c:v>
                </c:pt>
                <c:pt idx="5">
                  <c:v>507</c:v>
                </c:pt>
                <c:pt idx="6">
                  <c:v>204</c:v>
                </c:pt>
                <c:pt idx="7">
                  <c:v>615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8"/>
                <c:pt idx="0">
                  <c:v>CJ</c:v>
                </c:pt>
                <c:pt idx="1">
                  <c:v>CLS</c:v>
                </c:pt>
                <c:pt idx="2">
                  <c:v>ED</c:v>
                </c:pt>
                <c:pt idx="3">
                  <c:v>ENGT</c:v>
                </c:pt>
                <c:pt idx="4">
                  <c:v>NE</c:v>
                </c:pt>
                <c:pt idx="5">
                  <c:v>HPER</c:v>
                </c:pt>
                <c:pt idx="6">
                  <c:v>SO/SW</c:v>
                </c:pt>
                <c:pt idx="7">
                  <c:v>TOS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615</c:v>
                </c:pt>
                <c:pt idx="1">
                  <c:v>437</c:v>
                </c:pt>
                <c:pt idx="2">
                  <c:v>612</c:v>
                </c:pt>
                <c:pt idx="3">
                  <c:v>225</c:v>
                </c:pt>
                <c:pt idx="4">
                  <c:v>585</c:v>
                </c:pt>
                <c:pt idx="5">
                  <c:v>510</c:v>
                </c:pt>
                <c:pt idx="6">
                  <c:v>196</c:v>
                </c:pt>
                <c:pt idx="7">
                  <c:v>614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8"/>
                <c:pt idx="0">
                  <c:v>CJ</c:v>
                </c:pt>
                <c:pt idx="1">
                  <c:v>CLS</c:v>
                </c:pt>
                <c:pt idx="2">
                  <c:v>ED</c:v>
                </c:pt>
                <c:pt idx="3">
                  <c:v>ENGT</c:v>
                </c:pt>
                <c:pt idx="4">
                  <c:v>NE</c:v>
                </c:pt>
                <c:pt idx="5">
                  <c:v>HPER</c:v>
                </c:pt>
                <c:pt idx="6">
                  <c:v>SO/SW</c:v>
                </c:pt>
                <c:pt idx="7">
                  <c:v>TOS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0">
                  <c:v>626</c:v>
                </c:pt>
                <c:pt idx="1">
                  <c:v>455</c:v>
                </c:pt>
                <c:pt idx="2">
                  <c:v>605</c:v>
                </c:pt>
                <c:pt idx="3">
                  <c:v>234</c:v>
                </c:pt>
                <c:pt idx="4">
                  <c:v>584</c:v>
                </c:pt>
                <c:pt idx="5">
                  <c:v>508</c:v>
                </c:pt>
                <c:pt idx="6">
                  <c:v>207</c:v>
                </c:pt>
                <c:pt idx="7">
                  <c:v>595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8"/>
                <c:pt idx="0">
                  <c:v>CJ</c:v>
                </c:pt>
                <c:pt idx="1">
                  <c:v>CLS</c:v>
                </c:pt>
                <c:pt idx="2">
                  <c:v>ED</c:v>
                </c:pt>
                <c:pt idx="3">
                  <c:v>ENGT</c:v>
                </c:pt>
                <c:pt idx="4">
                  <c:v>NE</c:v>
                </c:pt>
                <c:pt idx="5">
                  <c:v>HPER</c:v>
                </c:pt>
                <c:pt idx="6">
                  <c:v>SO/SW</c:v>
                </c:pt>
                <c:pt idx="7">
                  <c:v>TOS</c:v>
                </c:pt>
              </c:strCache>
            </c:strRef>
          </c:cat>
          <c:val>
            <c:numRef>
              <c:f>Sheet1!$F$2:$F$10</c:f>
              <c:numCache>
                <c:formatCode>General</c:formatCode>
                <c:ptCount val="9"/>
                <c:pt idx="0">
                  <c:v>424</c:v>
                </c:pt>
                <c:pt idx="1">
                  <c:v>435</c:v>
                </c:pt>
                <c:pt idx="2">
                  <c:v>550</c:v>
                </c:pt>
                <c:pt idx="3">
                  <c:v>238</c:v>
                </c:pt>
                <c:pt idx="4">
                  <c:v>608</c:v>
                </c:pt>
                <c:pt idx="5">
                  <c:v>472</c:v>
                </c:pt>
                <c:pt idx="6">
                  <c:v>205</c:v>
                </c:pt>
                <c:pt idx="7">
                  <c:v>560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675456"/>
        <c:axId val="44676992"/>
      </c:barChart>
      <c:catAx>
        <c:axId val="44675456"/>
        <c:scaling>
          <c:orientation val="minMax"/>
        </c:scaling>
        <c:delete val="0"/>
        <c:axPos val="b"/>
        <c:majorTickMark val="none"/>
        <c:minorTickMark val="none"/>
        <c:tickLblPos val="nextTo"/>
        <c:crossAx val="44676992"/>
        <c:crosses val="autoZero"/>
        <c:auto val="1"/>
        <c:lblAlgn val="ctr"/>
        <c:lblOffset val="100"/>
        <c:noMultiLvlLbl val="0"/>
      </c:catAx>
      <c:valAx>
        <c:axId val="4467699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446754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COPS - SCH:</a:t>
            </a:r>
            <a:r>
              <a:rPr lang="en-US" baseline="0"/>
              <a:t> 2008-12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2008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CJ</c:v>
                </c:pt>
                <c:pt idx="1">
                  <c:v>CLS</c:v>
                </c:pt>
                <c:pt idx="2">
                  <c:v>ED</c:v>
                </c:pt>
                <c:pt idx="3">
                  <c:v>ENGT</c:v>
                </c:pt>
                <c:pt idx="4">
                  <c:v>NE</c:v>
                </c:pt>
                <c:pt idx="5">
                  <c:v>HPER</c:v>
                </c:pt>
                <c:pt idx="6">
                  <c:v>SO/SW</c:v>
                </c:pt>
                <c:pt idx="7">
                  <c:v>TOS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3277</c:v>
                </c:pt>
                <c:pt idx="1">
                  <c:v>2059</c:v>
                </c:pt>
                <c:pt idx="2">
                  <c:v>3698</c:v>
                </c:pt>
                <c:pt idx="3">
                  <c:v>1937</c:v>
                </c:pt>
                <c:pt idx="4">
                  <c:v>2922</c:v>
                </c:pt>
                <c:pt idx="5">
                  <c:v>7430</c:v>
                </c:pt>
                <c:pt idx="6">
                  <c:v>7346</c:v>
                </c:pt>
                <c:pt idx="7">
                  <c:v>6084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2009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CJ</c:v>
                </c:pt>
                <c:pt idx="1">
                  <c:v>CLS</c:v>
                </c:pt>
                <c:pt idx="2">
                  <c:v>ED</c:v>
                </c:pt>
                <c:pt idx="3">
                  <c:v>ENGT</c:v>
                </c:pt>
                <c:pt idx="4">
                  <c:v>NE</c:v>
                </c:pt>
                <c:pt idx="5">
                  <c:v>HPER</c:v>
                </c:pt>
                <c:pt idx="6">
                  <c:v>SO/SW</c:v>
                </c:pt>
                <c:pt idx="7">
                  <c:v>TOS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3252</c:v>
                </c:pt>
                <c:pt idx="1">
                  <c:v>2618</c:v>
                </c:pt>
                <c:pt idx="2">
                  <c:v>3781</c:v>
                </c:pt>
                <c:pt idx="3">
                  <c:v>2093</c:v>
                </c:pt>
                <c:pt idx="4">
                  <c:v>2702</c:v>
                </c:pt>
                <c:pt idx="5">
                  <c:v>7830</c:v>
                </c:pt>
                <c:pt idx="6">
                  <c:v>6598</c:v>
                </c:pt>
                <c:pt idx="7">
                  <c:v>6157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CJ</c:v>
                </c:pt>
                <c:pt idx="1">
                  <c:v>CLS</c:v>
                </c:pt>
                <c:pt idx="2">
                  <c:v>ED</c:v>
                </c:pt>
                <c:pt idx="3">
                  <c:v>ENGT</c:v>
                </c:pt>
                <c:pt idx="4">
                  <c:v>NE</c:v>
                </c:pt>
                <c:pt idx="5">
                  <c:v>HPER</c:v>
                </c:pt>
                <c:pt idx="6">
                  <c:v>SO/SW</c:v>
                </c:pt>
                <c:pt idx="7">
                  <c:v>TOS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3528</c:v>
                </c:pt>
                <c:pt idx="1">
                  <c:v>2826</c:v>
                </c:pt>
                <c:pt idx="2">
                  <c:v>3606</c:v>
                </c:pt>
                <c:pt idx="3">
                  <c:v>2176</c:v>
                </c:pt>
                <c:pt idx="4">
                  <c:v>2793</c:v>
                </c:pt>
                <c:pt idx="5">
                  <c:v>7801</c:v>
                </c:pt>
                <c:pt idx="6">
                  <c:v>6224</c:v>
                </c:pt>
                <c:pt idx="7">
                  <c:v>6528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CJ</c:v>
                </c:pt>
                <c:pt idx="1">
                  <c:v>CLS</c:v>
                </c:pt>
                <c:pt idx="2">
                  <c:v>ED</c:v>
                </c:pt>
                <c:pt idx="3">
                  <c:v>ENGT</c:v>
                </c:pt>
                <c:pt idx="4">
                  <c:v>NE</c:v>
                </c:pt>
                <c:pt idx="5">
                  <c:v>HPER</c:v>
                </c:pt>
                <c:pt idx="6">
                  <c:v>SO/SW</c:v>
                </c:pt>
                <c:pt idx="7">
                  <c:v>TOS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  <c:pt idx="0">
                  <c:v>3685</c:v>
                </c:pt>
                <c:pt idx="1">
                  <c:v>2943</c:v>
                </c:pt>
                <c:pt idx="2">
                  <c:v>3465</c:v>
                </c:pt>
                <c:pt idx="3">
                  <c:v>2177</c:v>
                </c:pt>
                <c:pt idx="4">
                  <c:v>2833</c:v>
                </c:pt>
                <c:pt idx="5">
                  <c:v>7722</c:v>
                </c:pt>
                <c:pt idx="6">
                  <c:v>6424</c:v>
                </c:pt>
                <c:pt idx="7">
                  <c:v>6382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CJ</c:v>
                </c:pt>
                <c:pt idx="1">
                  <c:v>CLS</c:v>
                </c:pt>
                <c:pt idx="2">
                  <c:v>ED</c:v>
                </c:pt>
                <c:pt idx="3">
                  <c:v>ENGT</c:v>
                </c:pt>
                <c:pt idx="4">
                  <c:v>NE</c:v>
                </c:pt>
                <c:pt idx="5">
                  <c:v>HPER</c:v>
                </c:pt>
                <c:pt idx="6">
                  <c:v>SO/SW</c:v>
                </c:pt>
                <c:pt idx="7">
                  <c:v>TOS</c:v>
                </c:pt>
              </c:strCache>
            </c:strRef>
          </c:cat>
          <c:val>
            <c:numRef>
              <c:f>Sheet1!$F$2:$F$9</c:f>
              <c:numCache>
                <c:formatCode>General</c:formatCode>
                <c:ptCount val="8"/>
                <c:pt idx="0">
                  <c:v>3448</c:v>
                </c:pt>
                <c:pt idx="1">
                  <c:v>2964</c:v>
                </c:pt>
                <c:pt idx="2">
                  <c:v>3359</c:v>
                </c:pt>
                <c:pt idx="3">
                  <c:v>2356</c:v>
                </c:pt>
                <c:pt idx="4">
                  <c:v>2873</c:v>
                </c:pt>
                <c:pt idx="5">
                  <c:v>7695</c:v>
                </c:pt>
                <c:pt idx="6">
                  <c:v>6165</c:v>
                </c:pt>
                <c:pt idx="7">
                  <c:v>5784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713472"/>
        <c:axId val="44715008"/>
      </c:barChart>
      <c:catAx>
        <c:axId val="44713472"/>
        <c:scaling>
          <c:orientation val="minMax"/>
        </c:scaling>
        <c:delete val="0"/>
        <c:axPos val="b"/>
        <c:majorTickMark val="none"/>
        <c:minorTickMark val="none"/>
        <c:tickLblPos val="nextTo"/>
        <c:crossAx val="44715008"/>
        <c:crosses val="autoZero"/>
        <c:auto val="1"/>
        <c:lblAlgn val="ctr"/>
        <c:lblOffset val="100"/>
        <c:noMultiLvlLbl val="0"/>
      </c:catAx>
      <c:valAx>
        <c:axId val="4471500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44713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COPS Degrees by Depts 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2007-08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8"/>
                <c:pt idx="0">
                  <c:v>CJ</c:v>
                </c:pt>
                <c:pt idx="1">
                  <c:v>CLS</c:v>
                </c:pt>
                <c:pt idx="2">
                  <c:v>ED</c:v>
                </c:pt>
                <c:pt idx="3">
                  <c:v>ENGT</c:v>
                </c:pt>
                <c:pt idx="4">
                  <c:v>NE</c:v>
                </c:pt>
                <c:pt idx="5">
                  <c:v>HPER</c:v>
                </c:pt>
                <c:pt idx="6">
                  <c:v>SO/SW</c:v>
                </c:pt>
                <c:pt idx="7">
                  <c:v>TOS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95</c:v>
                </c:pt>
                <c:pt idx="1">
                  <c:v>50</c:v>
                </c:pt>
                <c:pt idx="2">
                  <c:v>123</c:v>
                </c:pt>
                <c:pt idx="3">
                  <c:v>37</c:v>
                </c:pt>
                <c:pt idx="4">
                  <c:v>96</c:v>
                </c:pt>
                <c:pt idx="5">
                  <c:v>100</c:v>
                </c:pt>
                <c:pt idx="6">
                  <c:v>51</c:v>
                </c:pt>
                <c:pt idx="7">
                  <c:v>143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2008-09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8"/>
                <c:pt idx="0">
                  <c:v>CJ</c:v>
                </c:pt>
                <c:pt idx="1">
                  <c:v>CLS</c:v>
                </c:pt>
                <c:pt idx="2">
                  <c:v>ED</c:v>
                </c:pt>
                <c:pt idx="3">
                  <c:v>ENGT</c:v>
                </c:pt>
                <c:pt idx="4">
                  <c:v>NE</c:v>
                </c:pt>
                <c:pt idx="5">
                  <c:v>HPER</c:v>
                </c:pt>
                <c:pt idx="6">
                  <c:v>SO/SW</c:v>
                </c:pt>
                <c:pt idx="7">
                  <c:v>TOS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76</c:v>
                </c:pt>
                <c:pt idx="1">
                  <c:v>56</c:v>
                </c:pt>
                <c:pt idx="2">
                  <c:v>110</c:v>
                </c:pt>
                <c:pt idx="3">
                  <c:v>43</c:v>
                </c:pt>
                <c:pt idx="4">
                  <c:v>81</c:v>
                </c:pt>
                <c:pt idx="5">
                  <c:v>97</c:v>
                </c:pt>
                <c:pt idx="6">
                  <c:v>65</c:v>
                </c:pt>
                <c:pt idx="7">
                  <c:v>160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2009-10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8"/>
                <c:pt idx="0">
                  <c:v>CJ</c:v>
                </c:pt>
                <c:pt idx="1">
                  <c:v>CLS</c:v>
                </c:pt>
                <c:pt idx="2">
                  <c:v>ED</c:v>
                </c:pt>
                <c:pt idx="3">
                  <c:v>ENGT</c:v>
                </c:pt>
                <c:pt idx="4">
                  <c:v>NE</c:v>
                </c:pt>
                <c:pt idx="5">
                  <c:v>HPER</c:v>
                </c:pt>
                <c:pt idx="6">
                  <c:v>SO/SW</c:v>
                </c:pt>
                <c:pt idx="7">
                  <c:v>TOS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96</c:v>
                </c:pt>
                <c:pt idx="1">
                  <c:v>70</c:v>
                </c:pt>
                <c:pt idx="2">
                  <c:v>98</c:v>
                </c:pt>
                <c:pt idx="3">
                  <c:v>39</c:v>
                </c:pt>
                <c:pt idx="4">
                  <c:v>89</c:v>
                </c:pt>
                <c:pt idx="5">
                  <c:v>119</c:v>
                </c:pt>
                <c:pt idx="6">
                  <c:v>58</c:v>
                </c:pt>
                <c:pt idx="7">
                  <c:v>158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2010-11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8"/>
                <c:pt idx="0">
                  <c:v>CJ</c:v>
                </c:pt>
                <c:pt idx="1">
                  <c:v>CLS</c:v>
                </c:pt>
                <c:pt idx="2">
                  <c:v>ED</c:v>
                </c:pt>
                <c:pt idx="3">
                  <c:v>ENGT</c:v>
                </c:pt>
                <c:pt idx="4">
                  <c:v>NE</c:v>
                </c:pt>
                <c:pt idx="5">
                  <c:v>HPER</c:v>
                </c:pt>
                <c:pt idx="6">
                  <c:v>SO/SW</c:v>
                </c:pt>
                <c:pt idx="7">
                  <c:v>TOS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0">
                  <c:v>106</c:v>
                </c:pt>
                <c:pt idx="1">
                  <c:v>90</c:v>
                </c:pt>
                <c:pt idx="2">
                  <c:v>96</c:v>
                </c:pt>
                <c:pt idx="3">
                  <c:v>48</c:v>
                </c:pt>
                <c:pt idx="4">
                  <c:v>115</c:v>
                </c:pt>
                <c:pt idx="5">
                  <c:v>128</c:v>
                </c:pt>
                <c:pt idx="6">
                  <c:v>51</c:v>
                </c:pt>
                <c:pt idx="7">
                  <c:v>170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2011-12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8"/>
                <c:pt idx="0">
                  <c:v>CJ</c:v>
                </c:pt>
                <c:pt idx="1">
                  <c:v>CLS</c:v>
                </c:pt>
                <c:pt idx="2">
                  <c:v>ED</c:v>
                </c:pt>
                <c:pt idx="3">
                  <c:v>ENGT</c:v>
                </c:pt>
                <c:pt idx="4">
                  <c:v>NE</c:v>
                </c:pt>
                <c:pt idx="5">
                  <c:v>HPER</c:v>
                </c:pt>
                <c:pt idx="6">
                  <c:v>SO/SW</c:v>
                </c:pt>
                <c:pt idx="7">
                  <c:v>TOS</c:v>
                </c:pt>
              </c:strCache>
            </c:strRef>
          </c:cat>
          <c:val>
            <c:numRef>
              <c:f>Sheet1!$F$2:$F$10</c:f>
              <c:numCache>
                <c:formatCode>General</c:formatCode>
                <c:ptCount val="9"/>
                <c:pt idx="0">
                  <c:v>129</c:v>
                </c:pt>
                <c:pt idx="1">
                  <c:v>119</c:v>
                </c:pt>
                <c:pt idx="2">
                  <c:v>120</c:v>
                </c:pt>
                <c:pt idx="3">
                  <c:v>53</c:v>
                </c:pt>
                <c:pt idx="4">
                  <c:v>83</c:v>
                </c:pt>
                <c:pt idx="5">
                  <c:v>122</c:v>
                </c:pt>
                <c:pt idx="6">
                  <c:v>43</c:v>
                </c:pt>
                <c:pt idx="7">
                  <c:v>169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755584"/>
        <c:axId val="72683904"/>
      </c:barChart>
      <c:catAx>
        <c:axId val="44755584"/>
        <c:scaling>
          <c:orientation val="minMax"/>
        </c:scaling>
        <c:delete val="0"/>
        <c:axPos val="b"/>
        <c:majorTickMark val="none"/>
        <c:minorTickMark val="none"/>
        <c:tickLblPos val="nextTo"/>
        <c:crossAx val="72683904"/>
        <c:crosses val="autoZero"/>
        <c:auto val="1"/>
        <c:lblAlgn val="ctr"/>
        <c:lblOffset val="100"/>
        <c:noMultiLvlLbl val="0"/>
      </c:catAx>
      <c:valAx>
        <c:axId val="726839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447555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ANTH</a:t>
            </a:r>
            <a:r>
              <a:rPr lang="en-US" baseline="0"/>
              <a:t> &amp; SOCI 1st Minors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ANTH</c:v>
                </c:pt>
              </c:strCache>
            </c:strRef>
          </c:tx>
          <c:invertIfNegative val="0"/>
          <c:cat>
            <c:strRef>
              <c:f>Sheet1!$B$1:$F$1</c:f>
              <c:strCache>
                <c:ptCount val="5"/>
                <c:pt idx="0">
                  <c:v>W08</c:v>
                </c:pt>
                <c:pt idx="1">
                  <c:v>W09</c:v>
                </c:pt>
                <c:pt idx="2">
                  <c:v>W10</c:v>
                </c:pt>
                <c:pt idx="3">
                  <c:v>W11</c:v>
                </c:pt>
                <c:pt idx="4">
                  <c:v>W12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0</c:v>
                </c:pt>
                <c:pt idx="1">
                  <c:v>19</c:v>
                </c:pt>
                <c:pt idx="2">
                  <c:v>42</c:v>
                </c:pt>
                <c:pt idx="3">
                  <c:v>50</c:v>
                </c:pt>
                <c:pt idx="4">
                  <c:v>42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SOCI</c:v>
                </c:pt>
              </c:strCache>
            </c:strRef>
          </c:tx>
          <c:invertIfNegative val="0"/>
          <c:cat>
            <c:strRef>
              <c:f>Sheet1!$B$1:$F$1</c:f>
              <c:strCache>
                <c:ptCount val="5"/>
                <c:pt idx="0">
                  <c:v>W08</c:v>
                </c:pt>
                <c:pt idx="1">
                  <c:v>W09</c:v>
                </c:pt>
                <c:pt idx="2">
                  <c:v>W10</c:v>
                </c:pt>
                <c:pt idx="3">
                  <c:v>W11</c:v>
                </c:pt>
                <c:pt idx="4">
                  <c:v>W12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88</c:v>
                </c:pt>
                <c:pt idx="1">
                  <c:v>68</c:v>
                </c:pt>
                <c:pt idx="2">
                  <c:v>66</c:v>
                </c:pt>
                <c:pt idx="3">
                  <c:v>63</c:v>
                </c:pt>
                <c:pt idx="4">
                  <c:v>76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invertIfNegative val="0"/>
          <c:cat>
            <c:strRef>
              <c:f>Sheet1!$B$1:$F$1</c:f>
              <c:strCache>
                <c:ptCount val="5"/>
                <c:pt idx="0">
                  <c:v>W08</c:v>
                </c:pt>
                <c:pt idx="1">
                  <c:v>W09</c:v>
                </c:pt>
                <c:pt idx="2">
                  <c:v>W10</c:v>
                </c:pt>
                <c:pt idx="3">
                  <c:v>W11</c:v>
                </c:pt>
                <c:pt idx="4">
                  <c:v>W12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698112"/>
        <c:axId val="72704000"/>
      </c:barChart>
      <c:catAx>
        <c:axId val="72698112"/>
        <c:scaling>
          <c:orientation val="minMax"/>
        </c:scaling>
        <c:delete val="0"/>
        <c:axPos val="b"/>
        <c:majorTickMark val="none"/>
        <c:minorTickMark val="none"/>
        <c:tickLblPos val="nextTo"/>
        <c:crossAx val="72704000"/>
        <c:crosses val="autoZero"/>
        <c:auto val="1"/>
        <c:lblAlgn val="ctr"/>
        <c:lblOffset val="100"/>
        <c:noMultiLvlLbl val="0"/>
      </c:catAx>
      <c:valAx>
        <c:axId val="7270400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726981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59142-A536-4B66-B995-EE232CEAF1C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8506-704E-49DE-A641-2A93EF2D9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59142-A536-4B66-B995-EE232CEAF1C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8506-704E-49DE-A641-2A93EF2D9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59142-A536-4B66-B995-EE232CEAF1C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8506-704E-49DE-A641-2A93EF2D9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59142-A536-4B66-B995-EE232CEAF1C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8506-704E-49DE-A641-2A93EF2D9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59142-A536-4B66-B995-EE232CEAF1C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8506-704E-49DE-A641-2A93EF2D9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59142-A536-4B66-B995-EE232CEAF1C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8506-704E-49DE-A641-2A93EF2D9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59142-A536-4B66-B995-EE232CEAF1C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8506-704E-49DE-A641-2A93EF2D9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59142-A536-4B66-B995-EE232CEAF1C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8506-704E-49DE-A641-2A93EF2D9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59142-A536-4B66-B995-EE232CEAF1C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8506-704E-49DE-A641-2A93EF2D9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59142-A536-4B66-B995-EE232CEAF1C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8506-704E-49DE-A641-2A93EF2D9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59142-A536-4B66-B995-EE232CEAF1C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8506-704E-49DE-A641-2A93EF2D9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59142-A536-4B66-B995-EE232CEAF1C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C8506-704E-49DE-A641-2A93EF2D9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304800" y="304800"/>
          <a:ext cx="85344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609600" y="228601"/>
          <a:ext cx="8305800" cy="6400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304800" y="228600"/>
          <a:ext cx="8534400" cy="647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28600" y="304800"/>
          <a:ext cx="84582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18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Registered User</dc:creator>
  <cp:lastModifiedBy>Registered User</cp:lastModifiedBy>
  <cp:revision>5</cp:revision>
  <dcterms:created xsi:type="dcterms:W3CDTF">2012-10-11T14:59:58Z</dcterms:created>
  <dcterms:modified xsi:type="dcterms:W3CDTF">2012-11-02T13:42:28Z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