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71" r:id="rId7"/>
    <p:sldId id="272" r:id="rId8"/>
    <p:sldId id="270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CHSPS </a:t>
            </a:r>
            <a:br>
              <a:rPr lang="en-US" sz="3600" dirty="0" smtClean="0"/>
            </a:br>
            <a:r>
              <a:rPr lang="en-US" sz="3600" dirty="0" smtClean="0"/>
              <a:t>Enrollment  &amp; SCH Overview</a:t>
            </a:r>
            <a:br>
              <a:rPr lang="en-US" sz="3600" dirty="0" smtClean="0"/>
            </a:br>
            <a:r>
              <a:rPr lang="en-US" sz="3600" dirty="0" smtClean="0"/>
              <a:t>2011-2015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EPC Presentation</a:t>
            </a:r>
          </a:p>
          <a:p>
            <a:r>
              <a:rPr lang="en-US" dirty="0" smtClean="0"/>
              <a:t>February 1,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66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Undergraduate SCH Summary by Department</a:t>
            </a:r>
          </a:p>
          <a:p>
            <a:r>
              <a:rPr lang="en-US" dirty="0" smtClean="0"/>
              <a:t>Number of Majors by Department 2011-2015</a:t>
            </a:r>
          </a:p>
          <a:p>
            <a:r>
              <a:rPr lang="en-US" dirty="0" smtClean="0"/>
              <a:t>Conclusions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61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Department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Fall 2011	Fall 2015	Change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1120000" y="2505075"/>
            <a:ext cx="10973146" cy="368458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Criminal Justice 				3,685		2,795		-24%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Clinical Lab Sciences			2,943		2,826		-  4%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Education					3,465		3,561		+ 3%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Engineering Technology			2,177		2,188		   0%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Military Science				   289		   231		 -20%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Nursing					2,833		3,203		+13%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HHP						7,722		7,452		 -  3%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Social Work					1,166		1,134		 -  3%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Technology and Occupational Sciences	6,382		4,684		 -27%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 Credit Hours 2011-15 (fall)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06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6476" y="1417552"/>
            <a:ext cx="5025216" cy="82391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Negative Rank Order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161190" y="2315605"/>
            <a:ext cx="5025216" cy="41428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TOS (-1698)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CJ	 (-890)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HHP (-270)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CLS (-117)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 MS (-58)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6. SW (-32)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7. ENGT (+11)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8. ED (+96)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9. Nursing (+366)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Student Credit Hours by Department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13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Department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Fall 2011	Fall 2015	Change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120000" y="2505075"/>
            <a:ext cx="11072000" cy="3684588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Criminal Justice 				464		371		-93 (-19%)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Clinical Lab Sciences			425		385		-40 (-9%)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Education					623		576		-47 (-8%)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Engineering Technology			234		234		   0	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Nursing					584		546		-38 (-7%)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HHP						508		485		-23 (-5%)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Social Work					148		118		-30 (-20%)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Technology and Occupational Sciences	594		449		-145 (-24%)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Number of Majors 2011-2015 (fall)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63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Technology &amp; Occupational Sciences Trends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120000" y="1825625"/>
            <a:ext cx="11072000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2011		2012		2013		2014		2015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AUTO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53		34		17		19		16	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AVIA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47		41		29		24		23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BUIL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20		13		8		9		12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CLIM		18		21		17		19		12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CONT		89		79		65		77		91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COSM		41		35		54		40		37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ELIN		38		32		34		35		28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Technology &amp; Occupational Sciences Trends (Cont)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120000" y="1825625"/>
            <a:ext cx="11072000" cy="435133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2011		2012		2013		2014		2015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FOOD		40		41		34		33		16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HEAT		16		8		5		19		16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HMGT		107		110		107		92		78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HOSP		0		0		0		0		18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INDM		66		70		43		34		41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WELD		59		72		72		64		61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Criminal Justice Trends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2011		2012		2013		2014		2015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CJ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426		416		399		391		346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11		7		14		4		9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LPM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35		35		32		22		18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&amp; Discussion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Significant decline in most areas within Technology and Occupational Sciences. In discussion w/ TOS to separate from CHSPS</a:t>
            </a:r>
          </a:p>
          <a:p>
            <a:r>
              <a:rPr lang="en-US" dirty="0" smtClean="0"/>
              <a:t> Significant decline in Criminal Justice. Student survey under development to identify factors leading to decline.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38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405</TotalTime>
  <Words>118</Words>
  <Application>Microsoft Office PowerPoint</Application>
  <PresentationFormat>Widescreen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Corbel</vt:lpstr>
      <vt:lpstr>Times New Roman</vt:lpstr>
      <vt:lpstr>Depth</vt:lpstr>
      <vt:lpstr>CHSPS  Enrollment  &amp; SCH Overview 2011-2015</vt:lpstr>
      <vt:lpstr>Overview</vt:lpstr>
      <vt:lpstr>Student Credit Hours 2011-15 (fall)</vt:lpstr>
      <vt:lpstr>Student Credit Hours by Department</vt:lpstr>
      <vt:lpstr>Number of Majors 2011-2015 (fall)</vt:lpstr>
      <vt:lpstr>Technology &amp; Occupational Sciences Trends</vt:lpstr>
      <vt:lpstr>Technology &amp; Occupational Sciences Trends (Cont)</vt:lpstr>
      <vt:lpstr>Criminal Justice Trends</vt:lpstr>
      <vt:lpstr>Conclusions &amp; Discussion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CHSPS  Enrollment  &amp; SCH Overview 2011-2015</dc:title>
  <dc:creator>Beth Roberts</dc:creator>
  <cp:lastModifiedBy>Beth Roberts</cp:lastModifiedBy>
  <cp:revision>2</cp:revision>
  <dcterms:created xsi:type="dcterms:W3CDTF">2016-01-01T14:18:10Z</dcterms:created>
  <dcterms:modified xsi:type="dcterms:W3CDTF">2016-02-08T15:32:49Z</dcterms:modified>
</cp:coreProperties>
</file>