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notesMasterIdLst>
    <p:notesMasterId r:id="rId24"/>
  </p:notesMasterIdLst>
  <p:sldIdLst>
    <p:sldId id="274" r:id="rId5"/>
    <p:sldId id="280" r:id="rId6"/>
    <p:sldId id="282" r:id="rId7"/>
    <p:sldId id="283" r:id="rId8"/>
    <p:sldId id="267" r:id="rId9"/>
    <p:sldId id="260" r:id="rId10"/>
    <p:sldId id="256" r:id="rId11"/>
    <p:sldId id="288" r:id="rId12"/>
    <p:sldId id="258" r:id="rId13"/>
    <p:sldId id="259" r:id="rId14"/>
    <p:sldId id="284" r:id="rId15"/>
    <p:sldId id="285" r:id="rId16"/>
    <p:sldId id="286" r:id="rId17"/>
    <p:sldId id="290" r:id="rId18"/>
    <p:sldId id="287" r:id="rId19"/>
    <p:sldId id="289" r:id="rId20"/>
    <p:sldId id="275" r:id="rId21"/>
    <p:sldId id="257" r:id="rId22"/>
    <p:sldId id="278" r:id="rId23"/>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ey Rhoades" initials="HR" lastIdx="1" clrIdx="0">
    <p:extLst>
      <p:ext uri="{19B8F6BF-5375-455C-9EA6-DF929625EA0E}">
        <p15:presenceInfo xmlns:p15="http://schemas.microsoft.com/office/powerpoint/2012/main" userId="Haley Rhoad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5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6725"/>
          </a:xfrm>
          <a:prstGeom prst="rect">
            <a:avLst/>
          </a:prstGeom>
        </p:spPr>
        <p:txBody>
          <a:bodyPr vert="horz" lIns="91440" tIns="45720" rIns="91440" bIns="45720" rtlCol="0"/>
          <a:lstStyle>
            <a:lvl1pPr algn="r">
              <a:defRPr sz="1200"/>
            </a:lvl1pPr>
          </a:lstStyle>
          <a:p>
            <a:fld id="{1ED38889-BFD1-4EFB-AFA5-0AE02FD0C394}" type="datetimeFigureOut">
              <a:rPr lang="en-US" smtClean="0"/>
              <a:t>5/18/2022</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79925"/>
            <a:ext cx="5643563"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559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6725"/>
          </a:xfrm>
          <a:prstGeom prst="rect">
            <a:avLst/>
          </a:prstGeom>
        </p:spPr>
        <p:txBody>
          <a:bodyPr vert="horz" lIns="91440" tIns="45720" rIns="91440" bIns="45720" rtlCol="0" anchor="b"/>
          <a:lstStyle>
            <a:lvl1pPr algn="r">
              <a:defRPr sz="1200"/>
            </a:lvl1pPr>
          </a:lstStyle>
          <a:p>
            <a:fld id="{15C1C374-2401-4D99-B2DC-681DC9941676}" type="slidenum">
              <a:rPr lang="en-US" smtClean="0"/>
              <a:t>‹#›</a:t>
            </a:fld>
            <a:endParaRPr lang="en-US"/>
          </a:p>
        </p:txBody>
      </p:sp>
    </p:spTree>
    <p:extLst>
      <p:ext uri="{BB962C8B-B14F-4D97-AF65-F5344CB8AC3E}">
        <p14:creationId xmlns:p14="http://schemas.microsoft.com/office/powerpoint/2010/main" val="407842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2C03870-6485-4B6A-8CF7-81BA4D92AF8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8942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8A999E-79BB-4D54-8342-D73523ED4962}"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EAFF7-65FE-4F8E-9DCD-C032004873BA}" type="slidenum">
              <a:rPr lang="en-US" smtClean="0"/>
              <a:t>‹#›</a:t>
            </a:fld>
            <a:endParaRPr lang="en-US"/>
          </a:p>
        </p:txBody>
      </p:sp>
    </p:spTree>
    <p:extLst>
      <p:ext uri="{BB962C8B-B14F-4D97-AF65-F5344CB8AC3E}">
        <p14:creationId xmlns:p14="http://schemas.microsoft.com/office/powerpoint/2010/main" val="3903279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8A999E-79BB-4D54-8342-D73523ED4962}"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EAFF7-65FE-4F8E-9DCD-C032004873BA}" type="slidenum">
              <a:rPr lang="en-US" smtClean="0"/>
              <a:t>‹#›</a:t>
            </a:fld>
            <a:endParaRPr lang="en-US"/>
          </a:p>
        </p:txBody>
      </p:sp>
    </p:spTree>
    <p:extLst>
      <p:ext uri="{BB962C8B-B14F-4D97-AF65-F5344CB8AC3E}">
        <p14:creationId xmlns:p14="http://schemas.microsoft.com/office/powerpoint/2010/main" val="3435620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8A999E-79BB-4D54-8342-D73523ED4962}"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EAFF7-65FE-4F8E-9DCD-C032004873BA}" type="slidenum">
              <a:rPr lang="en-US" smtClean="0"/>
              <a:t>‹#›</a:t>
            </a:fld>
            <a:endParaRPr lang="en-US"/>
          </a:p>
        </p:txBody>
      </p:sp>
    </p:spTree>
    <p:extLst>
      <p:ext uri="{BB962C8B-B14F-4D97-AF65-F5344CB8AC3E}">
        <p14:creationId xmlns:p14="http://schemas.microsoft.com/office/powerpoint/2010/main" val="4011389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5" name="Rectangle 24"/>
          <p:cNvSpPr/>
          <p:nvPr userDrawn="1"/>
        </p:nvSpPr>
        <p:spPr>
          <a:xfrm>
            <a:off x="6074611" y="1"/>
            <a:ext cx="6192252" cy="6940884"/>
          </a:xfrm>
          <a:prstGeom prst="rect">
            <a:avLst/>
          </a:prstGeom>
          <a:solidFill>
            <a:srgbClr val="095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827317" y="1711158"/>
            <a:ext cx="4838647" cy="2600023"/>
          </a:xfrm>
          <a:prstGeom prst="rect">
            <a:avLst/>
          </a:prstGeom>
        </p:spPr>
        <p:txBody>
          <a:bodyPr anchor="b">
            <a:normAutofit/>
          </a:bodyPr>
          <a:lstStyle>
            <a:lvl1pPr algn="l">
              <a:defRPr sz="4800" cap="all" baseline="0">
                <a:solidFill>
                  <a:srgbClr val="095339"/>
                </a:solidFill>
                <a:latin typeface="Cambria" charset="0"/>
                <a:ea typeface="Cambria" charset="0"/>
                <a:cs typeface="Cambria" charset="0"/>
              </a:defRPr>
            </a:lvl1pPr>
          </a:lstStyle>
          <a:p>
            <a:r>
              <a:rPr lang="en-US" dirty="0"/>
              <a:t>TITLE OF PRESENTATION GOES HERE</a:t>
            </a:r>
          </a:p>
        </p:txBody>
      </p:sp>
      <p:sp>
        <p:nvSpPr>
          <p:cNvPr id="3" name="Subtitle 2"/>
          <p:cNvSpPr>
            <a:spLocks noGrp="1"/>
          </p:cNvSpPr>
          <p:nvPr>
            <p:ph type="subTitle" idx="1" hasCustomPrompt="1"/>
          </p:nvPr>
        </p:nvSpPr>
        <p:spPr>
          <a:xfrm>
            <a:off x="827317" y="4403251"/>
            <a:ext cx="4838647" cy="1158624"/>
          </a:xfrm>
        </p:spPr>
        <p:txBody>
          <a:bodyPr/>
          <a:lstStyle>
            <a:lvl1pPr marL="0" indent="0" algn="l">
              <a:buNone/>
              <a:defRPr sz="2400">
                <a:solidFill>
                  <a:srgbClr val="FFC425"/>
                </a:solidFill>
                <a:latin typeface="Arial" charset="0"/>
                <a:ea typeface="Arial" charset="0"/>
                <a:cs typeface="Arial" charset="0"/>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Subtitle</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6331" y="1600492"/>
            <a:ext cx="4568811" cy="3284021"/>
          </a:xfrm>
          <a:prstGeom prst="rect">
            <a:avLst/>
          </a:prstGeom>
        </p:spPr>
      </p:pic>
    </p:spTree>
    <p:extLst>
      <p:ext uri="{BB962C8B-B14F-4D97-AF65-F5344CB8AC3E}">
        <p14:creationId xmlns:p14="http://schemas.microsoft.com/office/powerpoint/2010/main" val="116765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9960" y="0"/>
            <a:ext cx="6843840" cy="128393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0032276" y="6307591"/>
            <a:ext cx="1321525" cy="348813"/>
          </a:xfrm>
        </p:spPr>
        <p:txBody>
          <a:bodyPr/>
          <a:lstStyle/>
          <a:p>
            <a:fld id="{9DA13378-5522-8343-8CB6-D067039910AC}" type="slidenum">
              <a:rPr lang="en-US" smtClean="0"/>
              <a:t>‹#›</a:t>
            </a:fld>
            <a:endParaRPr lang="en-US" dirty="0"/>
          </a:p>
        </p:txBody>
      </p:sp>
    </p:spTree>
    <p:extLst>
      <p:ext uri="{BB962C8B-B14F-4D97-AF65-F5344CB8AC3E}">
        <p14:creationId xmlns:p14="http://schemas.microsoft.com/office/powerpoint/2010/main" val="4270846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09533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74377"/>
            <a:ext cx="10561735" cy="2914996"/>
          </a:xfrm>
          <a:prstGeom prst="rect">
            <a:avLst/>
          </a:prstGeom>
        </p:spPr>
        <p:txBody>
          <a:bodyPr anchor="b"/>
          <a:lstStyle>
            <a:lvl1pPr algn="ctr">
              <a:defRPr sz="6000">
                <a:solidFill>
                  <a:schemeClr val="bg1"/>
                </a:solidFill>
              </a:defRPr>
            </a:lvl1pPr>
          </a:lstStyle>
          <a:p>
            <a:r>
              <a:rPr lang="en-US" dirty="0"/>
              <a:t>Section heading goes here</a:t>
            </a:r>
          </a:p>
        </p:txBody>
      </p:sp>
      <p:sp>
        <p:nvSpPr>
          <p:cNvPr id="3" name="Text Placeholder 2"/>
          <p:cNvSpPr>
            <a:spLocks noGrp="1"/>
          </p:cNvSpPr>
          <p:nvPr>
            <p:ph type="body" idx="1" hasCustomPrompt="1"/>
          </p:nvPr>
        </p:nvSpPr>
        <p:spPr>
          <a:xfrm>
            <a:off x="831850" y="4380458"/>
            <a:ext cx="10561735" cy="1563615"/>
          </a:xfrm>
        </p:spPr>
        <p:txBody>
          <a:bodyPr/>
          <a:lstStyle>
            <a:lvl1pPr marL="0" indent="0" algn="ctr">
              <a:buNone/>
              <a:defRPr sz="2400">
                <a:solidFill>
                  <a:srgbClr val="FFC425"/>
                </a:solidFill>
              </a:defRPr>
            </a:lvl1pPr>
            <a:lvl2pPr marL="457177" indent="0">
              <a:buNone/>
              <a:defRPr sz="2000">
                <a:solidFill>
                  <a:schemeClr val="tx1">
                    <a:tint val="75000"/>
                  </a:schemeClr>
                </a:solidFill>
              </a:defRPr>
            </a:lvl2pPr>
            <a:lvl3pPr marL="914354" indent="0">
              <a:buNone/>
              <a:defRPr sz="1801">
                <a:solidFill>
                  <a:schemeClr val="tx1">
                    <a:tint val="75000"/>
                  </a:schemeClr>
                </a:solidFill>
              </a:defRPr>
            </a:lvl3pPr>
            <a:lvl4pPr marL="1371531"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dirty="0"/>
              <a:t>Section subheading goes here</a:t>
            </a:r>
          </a:p>
        </p:txBody>
      </p:sp>
    </p:spTree>
    <p:extLst>
      <p:ext uri="{BB962C8B-B14F-4D97-AF65-F5344CB8AC3E}">
        <p14:creationId xmlns:p14="http://schemas.microsoft.com/office/powerpoint/2010/main" val="2249320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26541" y="0"/>
            <a:ext cx="7027260" cy="129472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DA13378-5522-8343-8CB6-D067039910AC}" type="slidenum">
              <a:rPr lang="en-US" smtClean="0"/>
              <a:t>‹#›</a:t>
            </a:fld>
            <a:endParaRPr lang="en-US" dirty="0"/>
          </a:p>
        </p:txBody>
      </p:sp>
    </p:spTree>
    <p:extLst>
      <p:ext uri="{BB962C8B-B14F-4D97-AF65-F5344CB8AC3E}">
        <p14:creationId xmlns:p14="http://schemas.microsoft.com/office/powerpoint/2010/main" val="2857002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5751" y="0"/>
            <a:ext cx="7039639" cy="127314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7"/>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5" y="1681163"/>
            <a:ext cx="5183188" cy="823912"/>
          </a:xfrm>
        </p:spPr>
        <p:txBody>
          <a:bodyPr anchor="b"/>
          <a:lstStyle>
            <a:lvl1pPr marL="0" indent="0">
              <a:buNone/>
              <a:defRPr sz="2400"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Edit Master text styles</a:t>
            </a:r>
          </a:p>
        </p:txBody>
      </p:sp>
      <p:sp>
        <p:nvSpPr>
          <p:cNvPr id="6" name="Content Placeholder 5"/>
          <p:cNvSpPr>
            <a:spLocks noGrp="1"/>
          </p:cNvSpPr>
          <p:nvPr>
            <p:ph sz="quarter" idx="4"/>
          </p:nvPr>
        </p:nvSpPr>
        <p:spPr>
          <a:xfrm>
            <a:off x="6172205" y="2505077"/>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DA13378-5522-8343-8CB6-D067039910AC}" type="slidenum">
              <a:rPr lang="en-US" smtClean="0"/>
              <a:t>‹#›</a:t>
            </a:fld>
            <a:endParaRPr lang="en-US"/>
          </a:p>
        </p:txBody>
      </p:sp>
    </p:spTree>
    <p:extLst>
      <p:ext uri="{BB962C8B-B14F-4D97-AF65-F5344CB8AC3E}">
        <p14:creationId xmlns:p14="http://schemas.microsoft.com/office/powerpoint/2010/main" val="293393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26541" y="0"/>
            <a:ext cx="7027260" cy="1294725"/>
          </a:xfrm>
          <a:prstGeom prst="rect">
            <a:avLst/>
          </a:prstGeo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DA13378-5522-8343-8CB6-D067039910AC}" type="slidenum">
              <a:rPr lang="en-US" smtClean="0"/>
              <a:t>‹#›</a:t>
            </a:fld>
            <a:endParaRPr lang="en-US"/>
          </a:p>
        </p:txBody>
      </p:sp>
    </p:spTree>
    <p:extLst>
      <p:ext uri="{BB962C8B-B14F-4D97-AF65-F5344CB8AC3E}">
        <p14:creationId xmlns:p14="http://schemas.microsoft.com/office/powerpoint/2010/main" val="1579214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DA13378-5522-8343-8CB6-D067039910AC}" type="slidenum">
              <a:rPr lang="en-US" smtClean="0"/>
              <a:t>‹#›</a:t>
            </a:fld>
            <a:endParaRPr lang="en-US"/>
          </a:p>
        </p:txBody>
      </p:sp>
    </p:spTree>
    <p:extLst>
      <p:ext uri="{BB962C8B-B14F-4D97-AF65-F5344CB8AC3E}">
        <p14:creationId xmlns:p14="http://schemas.microsoft.com/office/powerpoint/2010/main" val="4177429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92" y="987432"/>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6"/>
            <a:ext cx="3932239" cy="3811588"/>
          </a:xfrm>
        </p:spPr>
        <p:txBody>
          <a:bodyPr/>
          <a:lstStyle>
            <a:lvl1pPr marL="0" indent="0">
              <a:buNone/>
              <a:defRPr sz="1600"/>
            </a:lvl1pPr>
            <a:lvl2pPr marL="457177" indent="0">
              <a:buNone/>
              <a:defRPr sz="1401"/>
            </a:lvl2pPr>
            <a:lvl3pPr marL="914354" indent="0">
              <a:buNone/>
              <a:defRPr sz="1200"/>
            </a:lvl3pPr>
            <a:lvl4pPr marL="1371531" indent="0">
              <a:buNone/>
              <a:defRPr sz="1001"/>
            </a:lvl4pPr>
            <a:lvl5pPr marL="1828709" indent="0">
              <a:buNone/>
              <a:defRPr sz="1001"/>
            </a:lvl5pPr>
            <a:lvl6pPr marL="2285886" indent="0">
              <a:buNone/>
              <a:defRPr sz="1001"/>
            </a:lvl6pPr>
            <a:lvl7pPr marL="2743063" indent="0">
              <a:buNone/>
              <a:defRPr sz="1001"/>
            </a:lvl7pPr>
            <a:lvl8pPr marL="3200240" indent="0">
              <a:buNone/>
              <a:defRPr sz="1001"/>
            </a:lvl8pPr>
            <a:lvl9pPr marL="3657417" indent="0">
              <a:buNone/>
              <a:defRPr sz="1001"/>
            </a:lvl9pPr>
          </a:lstStyle>
          <a:p>
            <a:pPr lvl="0"/>
            <a:r>
              <a:rPr lang="en-US"/>
              <a:t>Edit Master text styles</a:t>
            </a:r>
          </a:p>
        </p:txBody>
      </p:sp>
      <p:sp>
        <p:nvSpPr>
          <p:cNvPr id="7" name="Slide Number Placeholder 6"/>
          <p:cNvSpPr>
            <a:spLocks noGrp="1"/>
          </p:cNvSpPr>
          <p:nvPr>
            <p:ph type="sldNum" sz="quarter" idx="12"/>
          </p:nvPr>
        </p:nvSpPr>
        <p:spPr/>
        <p:txBody>
          <a:bodyPr/>
          <a:lstStyle/>
          <a:p>
            <a:fld id="{9DA13378-5522-8343-8CB6-D067039910AC}" type="slidenum">
              <a:rPr lang="en-US" smtClean="0"/>
              <a:t>‹#›</a:t>
            </a:fld>
            <a:endParaRPr lang="en-US"/>
          </a:p>
        </p:txBody>
      </p:sp>
    </p:spTree>
    <p:extLst>
      <p:ext uri="{BB962C8B-B14F-4D97-AF65-F5344CB8AC3E}">
        <p14:creationId xmlns:p14="http://schemas.microsoft.com/office/powerpoint/2010/main" val="615079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8A999E-79BB-4D54-8342-D73523ED4962}"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EAFF7-65FE-4F8E-9DCD-C032004873BA}" type="slidenum">
              <a:rPr lang="en-US" smtClean="0"/>
              <a:t>‹#›</a:t>
            </a:fld>
            <a:endParaRPr lang="en-US"/>
          </a:p>
        </p:txBody>
      </p:sp>
    </p:spTree>
    <p:extLst>
      <p:ext uri="{BB962C8B-B14F-4D97-AF65-F5344CB8AC3E}">
        <p14:creationId xmlns:p14="http://schemas.microsoft.com/office/powerpoint/2010/main" val="1682384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92" y="987432"/>
            <a:ext cx="6172201" cy="4873625"/>
          </a:xfrm>
        </p:spPr>
        <p:txBody>
          <a:bodyPr anchor="t"/>
          <a:lstStyle>
            <a:lvl1pPr marL="0" indent="0">
              <a:buNone/>
              <a:defRPr sz="3200"/>
            </a:lvl1pPr>
            <a:lvl2pPr marL="457177" indent="0">
              <a:buNone/>
              <a:defRPr sz="2800"/>
            </a:lvl2pPr>
            <a:lvl3pPr marL="914354" indent="0">
              <a:buNone/>
              <a:defRPr sz="2400"/>
            </a:lvl3pPr>
            <a:lvl4pPr marL="1371531"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6"/>
            <a:ext cx="3932239" cy="3811588"/>
          </a:xfrm>
        </p:spPr>
        <p:txBody>
          <a:bodyPr/>
          <a:lstStyle>
            <a:lvl1pPr marL="0" indent="0">
              <a:buNone/>
              <a:defRPr sz="1600"/>
            </a:lvl1pPr>
            <a:lvl2pPr marL="457177" indent="0">
              <a:buNone/>
              <a:defRPr sz="1401"/>
            </a:lvl2pPr>
            <a:lvl3pPr marL="914354" indent="0">
              <a:buNone/>
              <a:defRPr sz="1200"/>
            </a:lvl3pPr>
            <a:lvl4pPr marL="1371531" indent="0">
              <a:buNone/>
              <a:defRPr sz="1001"/>
            </a:lvl4pPr>
            <a:lvl5pPr marL="1828709" indent="0">
              <a:buNone/>
              <a:defRPr sz="1001"/>
            </a:lvl5pPr>
            <a:lvl6pPr marL="2285886" indent="0">
              <a:buNone/>
              <a:defRPr sz="1001"/>
            </a:lvl6pPr>
            <a:lvl7pPr marL="2743063" indent="0">
              <a:buNone/>
              <a:defRPr sz="1001"/>
            </a:lvl7pPr>
            <a:lvl8pPr marL="3200240" indent="0">
              <a:buNone/>
              <a:defRPr sz="1001"/>
            </a:lvl8pPr>
            <a:lvl9pPr marL="3657417" indent="0">
              <a:buNone/>
              <a:defRPr sz="1001"/>
            </a:lvl9pPr>
          </a:lstStyle>
          <a:p>
            <a:pPr lvl="0"/>
            <a:r>
              <a:rPr lang="en-US"/>
              <a:t>Edit Master text styles</a:t>
            </a:r>
          </a:p>
        </p:txBody>
      </p:sp>
      <p:sp>
        <p:nvSpPr>
          <p:cNvPr id="7" name="Slide Number Placeholder 6"/>
          <p:cNvSpPr>
            <a:spLocks noGrp="1"/>
          </p:cNvSpPr>
          <p:nvPr>
            <p:ph type="sldNum" sz="quarter" idx="12"/>
          </p:nvPr>
        </p:nvSpPr>
        <p:spPr/>
        <p:txBody>
          <a:bodyPr/>
          <a:lstStyle/>
          <a:p>
            <a:fld id="{9DA13378-5522-8343-8CB6-D067039910AC}" type="slidenum">
              <a:rPr lang="en-US" smtClean="0"/>
              <a:t>‹#›</a:t>
            </a:fld>
            <a:endParaRPr lang="en-US"/>
          </a:p>
        </p:txBody>
      </p:sp>
    </p:spTree>
    <p:extLst>
      <p:ext uri="{BB962C8B-B14F-4D97-AF65-F5344CB8AC3E}">
        <p14:creationId xmlns:p14="http://schemas.microsoft.com/office/powerpoint/2010/main" val="1284128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DA13378-5522-8343-8CB6-D067039910AC}" type="slidenum">
              <a:rPr lang="en-US" smtClean="0"/>
              <a:t>‹#›</a:t>
            </a:fld>
            <a:endParaRPr lang="en-US"/>
          </a:p>
        </p:txBody>
      </p:sp>
      <p:sp>
        <p:nvSpPr>
          <p:cNvPr id="7" name="Footer Placeholder 6"/>
          <p:cNvSpPr>
            <a:spLocks noGrp="1"/>
          </p:cNvSpPr>
          <p:nvPr>
            <p:ph type="ftr" sz="quarter" idx="13"/>
          </p:nvPr>
        </p:nvSpPr>
        <p:spPr>
          <a:xfrm>
            <a:off x="5805516" y="6305604"/>
            <a:ext cx="4119201" cy="348813"/>
          </a:xfrm>
          <a:prstGeom prst="rect">
            <a:avLst/>
          </a:prstGeom>
        </p:spPr>
        <p:txBody>
          <a:bodyPr/>
          <a:lstStyle>
            <a:lvl1pPr>
              <a:defRPr>
                <a:solidFill>
                  <a:srgbClr val="FFC425"/>
                </a:solidFill>
              </a:defRPr>
            </a:lvl1pPr>
          </a:lstStyle>
          <a:p>
            <a:r>
              <a:rPr lang="en-US" cap="all" spc="400" dirty="0">
                <a:latin typeface="Arial" charset="0"/>
                <a:ea typeface="Arial" charset="0"/>
                <a:cs typeface="Arial" charset="0"/>
              </a:rPr>
              <a:t>DEPARTMENT NAME GOES HERE</a:t>
            </a:r>
          </a:p>
        </p:txBody>
      </p:sp>
    </p:spTree>
    <p:extLst>
      <p:ext uri="{BB962C8B-B14F-4D97-AF65-F5344CB8AC3E}">
        <p14:creationId xmlns:p14="http://schemas.microsoft.com/office/powerpoint/2010/main" val="3970141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31"/>
            <a:ext cx="2628900" cy="581183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31"/>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DA13378-5522-8343-8CB6-D067039910AC}" type="slidenum">
              <a:rPr lang="en-US" smtClean="0"/>
              <a:t>‹#›</a:t>
            </a:fld>
            <a:endParaRPr lang="en-US"/>
          </a:p>
        </p:txBody>
      </p:sp>
    </p:spTree>
    <p:extLst>
      <p:ext uri="{BB962C8B-B14F-4D97-AF65-F5344CB8AC3E}">
        <p14:creationId xmlns:p14="http://schemas.microsoft.com/office/powerpoint/2010/main" val="2407281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5D683434-CA15-424E-B544-65D925554E7B}"/>
              </a:ext>
            </a:extLst>
          </p:cNvPr>
          <p:cNvSpPr/>
          <p:nvPr userDrawn="1"/>
        </p:nvSpPr>
        <p:spPr>
          <a:xfrm>
            <a:off x="-1713551" y="0"/>
            <a:ext cx="7902316" cy="6858000"/>
          </a:xfrm>
          <a:prstGeom prst="parallelogram">
            <a:avLst/>
          </a:prstGeom>
          <a:solidFill>
            <a:srgbClr val="1549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BD50A9-5301-D346-8F48-7C114912D5BE}"/>
              </a:ext>
            </a:extLst>
          </p:cNvPr>
          <p:cNvSpPr>
            <a:spLocks noGrp="1"/>
          </p:cNvSpPr>
          <p:nvPr>
            <p:ph type="ctrTitle" hasCustomPrompt="1"/>
          </p:nvPr>
        </p:nvSpPr>
        <p:spPr>
          <a:xfrm>
            <a:off x="5979560" y="1871268"/>
            <a:ext cx="6022207" cy="2387600"/>
          </a:xfrm>
          <a:ln>
            <a:noFill/>
          </a:ln>
        </p:spPr>
        <p:txBody>
          <a:bodyPr anchor="b"/>
          <a:lstStyle>
            <a:lvl1pPr algn="ctr">
              <a:defRPr sz="6000" spc="300">
                <a:solidFill>
                  <a:srgbClr val="154935"/>
                </a:solidFill>
                <a:latin typeface="Cambria" panose="02040503050406030204" pitchFamily="18" charset="0"/>
              </a:defRPr>
            </a:lvl1pPr>
          </a:lstStyle>
          <a:p>
            <a:r>
              <a:rPr lang="en-US" dirty="0"/>
              <a:t>TITLE OF PRESENTATION GOES HERE</a:t>
            </a:r>
          </a:p>
        </p:txBody>
      </p:sp>
      <p:sp>
        <p:nvSpPr>
          <p:cNvPr id="3" name="Subtitle 2">
            <a:extLst>
              <a:ext uri="{FF2B5EF4-FFF2-40B4-BE49-F238E27FC236}">
                <a16:creationId xmlns:a16="http://schemas.microsoft.com/office/drawing/2014/main" id="{FCD3B406-E7D3-B049-B331-BB7B830B2FC8}"/>
              </a:ext>
            </a:extLst>
          </p:cNvPr>
          <p:cNvSpPr>
            <a:spLocks noGrp="1"/>
          </p:cNvSpPr>
          <p:nvPr>
            <p:ph type="subTitle" idx="1" hasCustomPrompt="1"/>
          </p:nvPr>
        </p:nvSpPr>
        <p:spPr>
          <a:xfrm>
            <a:off x="7131384" y="4355120"/>
            <a:ext cx="3718560" cy="441302"/>
          </a:xfrm>
        </p:spPr>
        <p:txBody>
          <a:bodyPr/>
          <a:lstStyle>
            <a:lvl1pPr marL="0" indent="0" algn="ctr">
              <a:buNone/>
              <a:defRPr sz="2400" spc="0">
                <a:solidFill>
                  <a:srgbClr val="FFC42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5" name="Footer Placeholder 4">
            <a:extLst>
              <a:ext uri="{FF2B5EF4-FFF2-40B4-BE49-F238E27FC236}">
                <a16:creationId xmlns:a16="http://schemas.microsoft.com/office/drawing/2014/main" id="{6FAAC755-2156-1B4F-A503-E1200995A3D5}"/>
              </a:ext>
            </a:extLst>
          </p:cNvPr>
          <p:cNvSpPr>
            <a:spLocks noGrp="1"/>
          </p:cNvSpPr>
          <p:nvPr>
            <p:ph type="ftr" sz="quarter" idx="11"/>
          </p:nvPr>
        </p:nvSpPr>
        <p:spPr>
          <a:xfrm>
            <a:off x="7216406" y="4892674"/>
            <a:ext cx="3548514" cy="365125"/>
          </a:xfrm>
        </p:spPr>
        <p:txBody>
          <a:bodyPr/>
          <a:lstStyle>
            <a:lvl1pPr>
              <a:defRPr>
                <a:solidFill>
                  <a:srgbClr val="154935"/>
                </a:solidFill>
              </a:defRPr>
            </a:lvl1pPr>
          </a:lstStyle>
          <a:p>
            <a:r>
              <a:rPr lang="en-US" dirty="0"/>
              <a:t>DEPARTMENT NAME GOES HERE</a:t>
            </a:r>
          </a:p>
        </p:txBody>
      </p:sp>
      <p:pic>
        <p:nvPicPr>
          <p:cNvPr id="8" name="Picture 7">
            <a:extLst>
              <a:ext uri="{FF2B5EF4-FFF2-40B4-BE49-F238E27FC236}">
                <a16:creationId xmlns:a16="http://schemas.microsoft.com/office/drawing/2014/main" id="{392338DA-603A-3948-A224-893D0970C371}"/>
              </a:ext>
            </a:extLst>
          </p:cNvPr>
          <p:cNvPicPr>
            <a:picLocks noChangeAspect="1"/>
          </p:cNvPicPr>
          <p:nvPr userDrawn="1"/>
        </p:nvPicPr>
        <p:blipFill>
          <a:blip r:embed="rId2"/>
          <a:stretch>
            <a:fillRect/>
          </a:stretch>
        </p:blipFill>
        <p:spPr>
          <a:xfrm>
            <a:off x="1671638" y="1983860"/>
            <a:ext cx="1826660" cy="1536377"/>
          </a:xfrm>
          <a:prstGeom prst="rect">
            <a:avLst/>
          </a:prstGeom>
        </p:spPr>
      </p:pic>
      <p:pic>
        <p:nvPicPr>
          <p:cNvPr id="9" name="Picture 8">
            <a:extLst>
              <a:ext uri="{FF2B5EF4-FFF2-40B4-BE49-F238E27FC236}">
                <a16:creationId xmlns:a16="http://schemas.microsoft.com/office/drawing/2014/main" id="{001ACBB9-090B-644A-BC71-750D8EF5245B}"/>
              </a:ext>
            </a:extLst>
          </p:cNvPr>
          <p:cNvPicPr>
            <a:picLocks noChangeAspect="1"/>
          </p:cNvPicPr>
          <p:nvPr userDrawn="1"/>
        </p:nvPicPr>
        <p:blipFill>
          <a:blip r:embed="rId3"/>
          <a:stretch>
            <a:fillRect/>
          </a:stretch>
        </p:blipFill>
        <p:spPr>
          <a:xfrm>
            <a:off x="410966" y="2868056"/>
            <a:ext cx="4348005" cy="2389743"/>
          </a:xfrm>
          <a:prstGeom prst="rect">
            <a:avLst/>
          </a:prstGeom>
        </p:spPr>
      </p:pic>
    </p:spTree>
    <p:extLst>
      <p:ext uri="{BB962C8B-B14F-4D97-AF65-F5344CB8AC3E}">
        <p14:creationId xmlns:p14="http://schemas.microsoft.com/office/powerpoint/2010/main" val="802091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35E3-A4CB-6142-8F28-B0463136B38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E7BA677-EDD4-524B-AE42-2E1C9CF34D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BEAACC0-99E5-7B43-863C-B3DF5AA50C42}"/>
              </a:ext>
            </a:extLst>
          </p:cNvPr>
          <p:cNvSpPr>
            <a:spLocks noGrp="1"/>
          </p:cNvSpPr>
          <p:nvPr>
            <p:ph type="ftr" sz="quarter" idx="11"/>
          </p:nvPr>
        </p:nvSpPr>
        <p:spPr/>
        <p:txBody>
          <a:bodyPr/>
          <a:lstStyle/>
          <a:p>
            <a:r>
              <a:rPr lang="en-US" dirty="0"/>
              <a:t>DEPARTMENT NAME GOES HERE</a:t>
            </a:r>
          </a:p>
        </p:txBody>
      </p:sp>
      <p:sp>
        <p:nvSpPr>
          <p:cNvPr id="6" name="Slide Number Placeholder 5">
            <a:extLst>
              <a:ext uri="{FF2B5EF4-FFF2-40B4-BE49-F238E27FC236}">
                <a16:creationId xmlns:a16="http://schemas.microsoft.com/office/drawing/2014/main" id="{C788DF50-BF29-E445-A46C-855AF9AC5839}"/>
              </a:ext>
            </a:extLst>
          </p:cNvPr>
          <p:cNvSpPr>
            <a:spLocks noGrp="1"/>
          </p:cNvSpPr>
          <p:nvPr>
            <p:ph type="sldNum" sz="quarter" idx="12"/>
          </p:nvPr>
        </p:nvSpPr>
        <p:spPr/>
        <p:txBody>
          <a:bodyPr/>
          <a:lstStyle/>
          <a:p>
            <a:fld id="{7076D904-DD02-1040-A2A4-F26CF5626854}" type="slidenum">
              <a:rPr lang="en-US" smtClean="0"/>
              <a:t>‹#›</a:t>
            </a:fld>
            <a:endParaRPr lang="en-US"/>
          </a:p>
        </p:txBody>
      </p:sp>
    </p:spTree>
    <p:extLst>
      <p:ext uri="{BB962C8B-B14F-4D97-AF65-F5344CB8AC3E}">
        <p14:creationId xmlns:p14="http://schemas.microsoft.com/office/powerpoint/2010/main" val="3926279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209F2-2D2C-D74D-BD40-37542DCF5E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FA4C8D-4D7B-064C-8E63-60E98DE642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262B8C92-8949-FB48-9C2E-43345B9DD061}"/>
              </a:ext>
            </a:extLst>
          </p:cNvPr>
          <p:cNvSpPr>
            <a:spLocks noGrp="1"/>
          </p:cNvSpPr>
          <p:nvPr>
            <p:ph type="ftr" sz="quarter" idx="11"/>
          </p:nvPr>
        </p:nvSpPr>
        <p:spPr/>
        <p:txBody>
          <a:bodyPr/>
          <a:lstStyle/>
          <a:p>
            <a:r>
              <a:rPr lang="en-US" dirty="0"/>
              <a:t>DEPARTMENT NAME GOES HERE</a:t>
            </a:r>
          </a:p>
        </p:txBody>
      </p:sp>
      <p:sp>
        <p:nvSpPr>
          <p:cNvPr id="6" name="Slide Number Placeholder 5">
            <a:extLst>
              <a:ext uri="{FF2B5EF4-FFF2-40B4-BE49-F238E27FC236}">
                <a16:creationId xmlns:a16="http://schemas.microsoft.com/office/drawing/2014/main" id="{9FAAB6CD-5D2C-9A49-966B-36BE3F11D3FC}"/>
              </a:ext>
            </a:extLst>
          </p:cNvPr>
          <p:cNvSpPr>
            <a:spLocks noGrp="1"/>
          </p:cNvSpPr>
          <p:nvPr>
            <p:ph type="sldNum" sz="quarter" idx="12"/>
          </p:nvPr>
        </p:nvSpPr>
        <p:spPr/>
        <p:txBody>
          <a:bodyPr/>
          <a:lstStyle/>
          <a:p>
            <a:fld id="{7076D904-DD02-1040-A2A4-F26CF5626854}" type="slidenum">
              <a:rPr lang="en-US" smtClean="0"/>
              <a:t>‹#›</a:t>
            </a:fld>
            <a:endParaRPr lang="en-US"/>
          </a:p>
        </p:txBody>
      </p:sp>
    </p:spTree>
    <p:extLst>
      <p:ext uri="{BB962C8B-B14F-4D97-AF65-F5344CB8AC3E}">
        <p14:creationId xmlns:p14="http://schemas.microsoft.com/office/powerpoint/2010/main" val="280974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17983-9336-FE44-AB30-32E598AA71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CA6740-8236-1246-AD0D-9849B619BD7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70CD91-9EE9-4046-AEFA-9226F0E523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54BE635-5B7C-1945-90E3-A9688D990201}"/>
              </a:ext>
            </a:extLst>
          </p:cNvPr>
          <p:cNvSpPr>
            <a:spLocks noGrp="1"/>
          </p:cNvSpPr>
          <p:nvPr>
            <p:ph type="ftr" sz="quarter" idx="11"/>
          </p:nvPr>
        </p:nvSpPr>
        <p:spPr/>
        <p:txBody>
          <a:bodyPr/>
          <a:lstStyle/>
          <a:p>
            <a:r>
              <a:rPr lang="en-US" dirty="0"/>
              <a:t>DEPARTMENT NAME GOES HERE</a:t>
            </a:r>
          </a:p>
        </p:txBody>
      </p:sp>
      <p:sp>
        <p:nvSpPr>
          <p:cNvPr id="7" name="Slide Number Placeholder 6">
            <a:extLst>
              <a:ext uri="{FF2B5EF4-FFF2-40B4-BE49-F238E27FC236}">
                <a16:creationId xmlns:a16="http://schemas.microsoft.com/office/drawing/2014/main" id="{AD3909AB-4706-BF4A-A311-D7DA3086CD79}"/>
              </a:ext>
            </a:extLst>
          </p:cNvPr>
          <p:cNvSpPr>
            <a:spLocks noGrp="1"/>
          </p:cNvSpPr>
          <p:nvPr>
            <p:ph type="sldNum" sz="quarter" idx="12"/>
          </p:nvPr>
        </p:nvSpPr>
        <p:spPr/>
        <p:txBody>
          <a:bodyPr/>
          <a:lstStyle/>
          <a:p>
            <a:fld id="{7076D904-DD02-1040-A2A4-F26CF5626854}" type="slidenum">
              <a:rPr lang="en-US" smtClean="0"/>
              <a:t>‹#›</a:t>
            </a:fld>
            <a:endParaRPr lang="en-US"/>
          </a:p>
        </p:txBody>
      </p:sp>
    </p:spTree>
    <p:extLst>
      <p:ext uri="{BB962C8B-B14F-4D97-AF65-F5344CB8AC3E}">
        <p14:creationId xmlns:p14="http://schemas.microsoft.com/office/powerpoint/2010/main" val="4292603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BA857-396B-4546-91DF-4FF5F722B0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ADC385-CA89-724F-B2F5-6929E6371A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82C9E39-BC76-754B-8E2B-3C2EFB8F29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A20913-3786-9645-9128-A3B14B44DE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771111-ADA2-2043-9734-763362FBBF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18F7094-28EB-8D44-A3CE-6356F6C14B5E}"/>
              </a:ext>
            </a:extLst>
          </p:cNvPr>
          <p:cNvSpPr>
            <a:spLocks noGrp="1"/>
          </p:cNvSpPr>
          <p:nvPr>
            <p:ph type="ftr" sz="quarter" idx="11"/>
          </p:nvPr>
        </p:nvSpPr>
        <p:spPr/>
        <p:txBody>
          <a:bodyPr/>
          <a:lstStyle/>
          <a:p>
            <a:r>
              <a:rPr lang="en-US" dirty="0"/>
              <a:t>DEPARTMENT NAME GOES HERE</a:t>
            </a:r>
          </a:p>
        </p:txBody>
      </p:sp>
      <p:sp>
        <p:nvSpPr>
          <p:cNvPr id="9" name="Slide Number Placeholder 8">
            <a:extLst>
              <a:ext uri="{FF2B5EF4-FFF2-40B4-BE49-F238E27FC236}">
                <a16:creationId xmlns:a16="http://schemas.microsoft.com/office/drawing/2014/main" id="{944C58AC-68BC-9F47-8DC6-CBD2F4DC9727}"/>
              </a:ext>
            </a:extLst>
          </p:cNvPr>
          <p:cNvSpPr>
            <a:spLocks noGrp="1"/>
          </p:cNvSpPr>
          <p:nvPr>
            <p:ph type="sldNum" sz="quarter" idx="12"/>
          </p:nvPr>
        </p:nvSpPr>
        <p:spPr/>
        <p:txBody>
          <a:bodyPr/>
          <a:lstStyle/>
          <a:p>
            <a:fld id="{7076D904-DD02-1040-A2A4-F26CF5626854}" type="slidenum">
              <a:rPr lang="en-US" smtClean="0"/>
              <a:t>‹#›</a:t>
            </a:fld>
            <a:endParaRPr lang="en-US"/>
          </a:p>
        </p:txBody>
      </p:sp>
    </p:spTree>
    <p:extLst>
      <p:ext uri="{BB962C8B-B14F-4D97-AF65-F5344CB8AC3E}">
        <p14:creationId xmlns:p14="http://schemas.microsoft.com/office/powerpoint/2010/main" val="467250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D1D9-F2B4-1347-9692-FE61AC79573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0C76AB7D-D21F-894A-A6C2-5A0586FA2A5F}"/>
              </a:ext>
            </a:extLst>
          </p:cNvPr>
          <p:cNvSpPr>
            <a:spLocks noGrp="1"/>
          </p:cNvSpPr>
          <p:nvPr>
            <p:ph type="ftr" sz="quarter" idx="11"/>
          </p:nvPr>
        </p:nvSpPr>
        <p:spPr/>
        <p:txBody>
          <a:bodyPr/>
          <a:lstStyle/>
          <a:p>
            <a:r>
              <a:rPr lang="en-US" dirty="0"/>
              <a:t>DEPARTMENT NAME GOES HERE</a:t>
            </a:r>
          </a:p>
        </p:txBody>
      </p:sp>
      <p:sp>
        <p:nvSpPr>
          <p:cNvPr id="5" name="Slide Number Placeholder 4">
            <a:extLst>
              <a:ext uri="{FF2B5EF4-FFF2-40B4-BE49-F238E27FC236}">
                <a16:creationId xmlns:a16="http://schemas.microsoft.com/office/drawing/2014/main" id="{51B840AC-69E6-AC41-9957-6ABFB33E8885}"/>
              </a:ext>
            </a:extLst>
          </p:cNvPr>
          <p:cNvSpPr>
            <a:spLocks noGrp="1"/>
          </p:cNvSpPr>
          <p:nvPr>
            <p:ph type="sldNum" sz="quarter" idx="12"/>
          </p:nvPr>
        </p:nvSpPr>
        <p:spPr/>
        <p:txBody>
          <a:bodyPr/>
          <a:lstStyle/>
          <a:p>
            <a:fld id="{7076D904-DD02-1040-A2A4-F26CF5626854}" type="slidenum">
              <a:rPr lang="en-US" smtClean="0"/>
              <a:t>‹#›</a:t>
            </a:fld>
            <a:endParaRPr lang="en-US"/>
          </a:p>
        </p:txBody>
      </p:sp>
    </p:spTree>
    <p:extLst>
      <p:ext uri="{BB962C8B-B14F-4D97-AF65-F5344CB8AC3E}">
        <p14:creationId xmlns:p14="http://schemas.microsoft.com/office/powerpoint/2010/main" val="2779560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9C940F7-D083-3E4C-9985-DC39E3B9B31C}"/>
              </a:ext>
            </a:extLst>
          </p:cNvPr>
          <p:cNvSpPr>
            <a:spLocks noGrp="1"/>
          </p:cNvSpPr>
          <p:nvPr>
            <p:ph type="ftr" sz="quarter" idx="11"/>
          </p:nvPr>
        </p:nvSpPr>
        <p:spPr/>
        <p:txBody>
          <a:bodyPr/>
          <a:lstStyle/>
          <a:p>
            <a:r>
              <a:rPr lang="en-US" dirty="0"/>
              <a:t>DEPARTMENT NAME GOES HERE</a:t>
            </a:r>
          </a:p>
        </p:txBody>
      </p:sp>
      <p:sp>
        <p:nvSpPr>
          <p:cNvPr id="4" name="Slide Number Placeholder 3">
            <a:extLst>
              <a:ext uri="{FF2B5EF4-FFF2-40B4-BE49-F238E27FC236}">
                <a16:creationId xmlns:a16="http://schemas.microsoft.com/office/drawing/2014/main" id="{928AC1CD-E446-1F40-B214-6F6E21BCBBA8}"/>
              </a:ext>
            </a:extLst>
          </p:cNvPr>
          <p:cNvSpPr>
            <a:spLocks noGrp="1"/>
          </p:cNvSpPr>
          <p:nvPr>
            <p:ph type="sldNum" sz="quarter" idx="12"/>
          </p:nvPr>
        </p:nvSpPr>
        <p:spPr/>
        <p:txBody>
          <a:bodyPr/>
          <a:lstStyle/>
          <a:p>
            <a:fld id="{7076D904-DD02-1040-A2A4-F26CF5626854}" type="slidenum">
              <a:rPr lang="en-US" smtClean="0"/>
              <a:t>‹#›</a:t>
            </a:fld>
            <a:endParaRPr lang="en-US"/>
          </a:p>
        </p:txBody>
      </p:sp>
    </p:spTree>
    <p:extLst>
      <p:ext uri="{BB962C8B-B14F-4D97-AF65-F5344CB8AC3E}">
        <p14:creationId xmlns:p14="http://schemas.microsoft.com/office/powerpoint/2010/main" val="1062180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8A999E-79BB-4D54-8342-D73523ED4962}"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EAFF7-65FE-4F8E-9DCD-C032004873BA}" type="slidenum">
              <a:rPr lang="en-US" smtClean="0"/>
              <a:t>‹#›</a:t>
            </a:fld>
            <a:endParaRPr lang="en-US"/>
          </a:p>
        </p:txBody>
      </p:sp>
    </p:spTree>
    <p:extLst>
      <p:ext uri="{BB962C8B-B14F-4D97-AF65-F5344CB8AC3E}">
        <p14:creationId xmlns:p14="http://schemas.microsoft.com/office/powerpoint/2010/main" val="2159156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698A-B3E3-B44E-A818-745F4167BD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5309AB-61A1-284C-A30C-4531E47BDD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FEE8DA-B1CB-7F4B-9FBE-0149AF61F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DE77F3B6-6122-474F-BB05-7705258DAEDD}"/>
              </a:ext>
            </a:extLst>
          </p:cNvPr>
          <p:cNvSpPr>
            <a:spLocks noGrp="1"/>
          </p:cNvSpPr>
          <p:nvPr>
            <p:ph type="ftr" sz="quarter" idx="11"/>
          </p:nvPr>
        </p:nvSpPr>
        <p:spPr/>
        <p:txBody>
          <a:bodyPr/>
          <a:lstStyle/>
          <a:p>
            <a:r>
              <a:rPr lang="en-US" dirty="0"/>
              <a:t>DEPARTMENT NAME GOES HERE</a:t>
            </a:r>
          </a:p>
        </p:txBody>
      </p:sp>
      <p:sp>
        <p:nvSpPr>
          <p:cNvPr id="7" name="Slide Number Placeholder 6">
            <a:extLst>
              <a:ext uri="{FF2B5EF4-FFF2-40B4-BE49-F238E27FC236}">
                <a16:creationId xmlns:a16="http://schemas.microsoft.com/office/drawing/2014/main" id="{479B5787-D6C0-CA49-AA2F-06B528437699}"/>
              </a:ext>
            </a:extLst>
          </p:cNvPr>
          <p:cNvSpPr>
            <a:spLocks noGrp="1"/>
          </p:cNvSpPr>
          <p:nvPr>
            <p:ph type="sldNum" sz="quarter" idx="12"/>
          </p:nvPr>
        </p:nvSpPr>
        <p:spPr/>
        <p:txBody>
          <a:bodyPr/>
          <a:lstStyle/>
          <a:p>
            <a:fld id="{7076D904-DD02-1040-A2A4-F26CF5626854}" type="slidenum">
              <a:rPr lang="en-US" smtClean="0"/>
              <a:t>‹#›</a:t>
            </a:fld>
            <a:endParaRPr lang="en-US"/>
          </a:p>
        </p:txBody>
      </p:sp>
    </p:spTree>
    <p:extLst>
      <p:ext uri="{BB962C8B-B14F-4D97-AF65-F5344CB8AC3E}">
        <p14:creationId xmlns:p14="http://schemas.microsoft.com/office/powerpoint/2010/main" val="1021814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B497E-D9AF-CD4B-AEF8-79660BEEB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0B1881-FA1D-0448-8925-72B65C15B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2D2ABF2-103B-3B49-BB4B-B2BCF2C8ED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FABFE02D-79FE-794D-905A-7636CE9F00D4}"/>
              </a:ext>
            </a:extLst>
          </p:cNvPr>
          <p:cNvSpPr>
            <a:spLocks noGrp="1"/>
          </p:cNvSpPr>
          <p:nvPr>
            <p:ph type="ftr" sz="quarter" idx="11"/>
          </p:nvPr>
        </p:nvSpPr>
        <p:spPr/>
        <p:txBody>
          <a:bodyPr/>
          <a:lstStyle/>
          <a:p>
            <a:r>
              <a:rPr lang="en-US" dirty="0"/>
              <a:t>DEPARTMENT NAME GOES HERE</a:t>
            </a:r>
          </a:p>
        </p:txBody>
      </p:sp>
      <p:sp>
        <p:nvSpPr>
          <p:cNvPr id="7" name="Slide Number Placeholder 6">
            <a:extLst>
              <a:ext uri="{FF2B5EF4-FFF2-40B4-BE49-F238E27FC236}">
                <a16:creationId xmlns:a16="http://schemas.microsoft.com/office/drawing/2014/main" id="{0F2B540D-9CF5-9243-B8B3-CABF88256E1D}"/>
              </a:ext>
            </a:extLst>
          </p:cNvPr>
          <p:cNvSpPr>
            <a:spLocks noGrp="1"/>
          </p:cNvSpPr>
          <p:nvPr>
            <p:ph type="sldNum" sz="quarter" idx="12"/>
          </p:nvPr>
        </p:nvSpPr>
        <p:spPr/>
        <p:txBody>
          <a:bodyPr/>
          <a:lstStyle/>
          <a:p>
            <a:fld id="{7076D904-DD02-1040-A2A4-F26CF5626854}" type="slidenum">
              <a:rPr lang="en-US" smtClean="0"/>
              <a:t>‹#›</a:t>
            </a:fld>
            <a:endParaRPr lang="en-US"/>
          </a:p>
        </p:txBody>
      </p:sp>
    </p:spTree>
    <p:extLst>
      <p:ext uri="{BB962C8B-B14F-4D97-AF65-F5344CB8AC3E}">
        <p14:creationId xmlns:p14="http://schemas.microsoft.com/office/powerpoint/2010/main" val="3096156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267E-DFCC-1E4C-85B0-C2B86AB325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CA69B9-5B4C-D74F-9417-F1C81E5111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48C3E71-3A29-3A4A-8426-5ED176FC897D}"/>
              </a:ext>
            </a:extLst>
          </p:cNvPr>
          <p:cNvSpPr>
            <a:spLocks noGrp="1"/>
          </p:cNvSpPr>
          <p:nvPr>
            <p:ph type="ftr" sz="quarter" idx="11"/>
          </p:nvPr>
        </p:nvSpPr>
        <p:spPr/>
        <p:txBody>
          <a:bodyPr/>
          <a:lstStyle/>
          <a:p>
            <a:r>
              <a:rPr lang="en-US" dirty="0"/>
              <a:t>DEPARTMENT NAME GOES HERE</a:t>
            </a:r>
          </a:p>
        </p:txBody>
      </p:sp>
      <p:sp>
        <p:nvSpPr>
          <p:cNvPr id="6" name="Slide Number Placeholder 5">
            <a:extLst>
              <a:ext uri="{FF2B5EF4-FFF2-40B4-BE49-F238E27FC236}">
                <a16:creationId xmlns:a16="http://schemas.microsoft.com/office/drawing/2014/main" id="{3B8FE33A-EC41-C643-8C37-9856C4584283}"/>
              </a:ext>
            </a:extLst>
          </p:cNvPr>
          <p:cNvSpPr>
            <a:spLocks noGrp="1"/>
          </p:cNvSpPr>
          <p:nvPr>
            <p:ph type="sldNum" sz="quarter" idx="12"/>
          </p:nvPr>
        </p:nvSpPr>
        <p:spPr/>
        <p:txBody>
          <a:bodyPr/>
          <a:lstStyle/>
          <a:p>
            <a:fld id="{7076D904-DD02-1040-A2A4-F26CF5626854}" type="slidenum">
              <a:rPr lang="en-US" smtClean="0"/>
              <a:t>‹#›</a:t>
            </a:fld>
            <a:endParaRPr lang="en-US"/>
          </a:p>
        </p:txBody>
      </p:sp>
    </p:spTree>
    <p:extLst>
      <p:ext uri="{BB962C8B-B14F-4D97-AF65-F5344CB8AC3E}">
        <p14:creationId xmlns:p14="http://schemas.microsoft.com/office/powerpoint/2010/main" val="2078645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30A195-EFB6-C644-B959-66CED92237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D2A7A3-0B43-7640-AC43-B73C5B3CD2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25A2604-6200-7948-AF12-B274729370F6}"/>
              </a:ext>
            </a:extLst>
          </p:cNvPr>
          <p:cNvSpPr>
            <a:spLocks noGrp="1"/>
          </p:cNvSpPr>
          <p:nvPr>
            <p:ph type="ftr" sz="quarter" idx="11"/>
          </p:nvPr>
        </p:nvSpPr>
        <p:spPr/>
        <p:txBody>
          <a:bodyPr/>
          <a:lstStyle/>
          <a:p>
            <a:r>
              <a:rPr lang="en-US" dirty="0"/>
              <a:t>DEPARTMENT NAME GOES HERE</a:t>
            </a:r>
          </a:p>
        </p:txBody>
      </p:sp>
      <p:sp>
        <p:nvSpPr>
          <p:cNvPr id="6" name="Slide Number Placeholder 5">
            <a:extLst>
              <a:ext uri="{FF2B5EF4-FFF2-40B4-BE49-F238E27FC236}">
                <a16:creationId xmlns:a16="http://schemas.microsoft.com/office/drawing/2014/main" id="{9835658B-42CF-8F4B-AE3F-DEF035B794A8}"/>
              </a:ext>
            </a:extLst>
          </p:cNvPr>
          <p:cNvSpPr>
            <a:spLocks noGrp="1"/>
          </p:cNvSpPr>
          <p:nvPr>
            <p:ph type="sldNum" sz="quarter" idx="12"/>
          </p:nvPr>
        </p:nvSpPr>
        <p:spPr/>
        <p:txBody>
          <a:bodyPr/>
          <a:lstStyle/>
          <a:p>
            <a:fld id="{7076D904-DD02-1040-A2A4-F26CF5626854}" type="slidenum">
              <a:rPr lang="en-US" smtClean="0"/>
              <a:t>‹#›</a:t>
            </a:fld>
            <a:endParaRPr lang="en-US"/>
          </a:p>
        </p:txBody>
      </p:sp>
    </p:spTree>
    <p:extLst>
      <p:ext uri="{BB962C8B-B14F-4D97-AF65-F5344CB8AC3E}">
        <p14:creationId xmlns:p14="http://schemas.microsoft.com/office/powerpoint/2010/main" val="3429006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9533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78C8-7327-B04D-B408-AF56B31A4B0D}"/>
              </a:ext>
            </a:extLst>
          </p:cNvPr>
          <p:cNvSpPr>
            <a:spLocks noGrp="1"/>
          </p:cNvSpPr>
          <p:nvPr>
            <p:ph type="ctrTitle" hasCustomPrompt="1"/>
          </p:nvPr>
        </p:nvSpPr>
        <p:spPr>
          <a:xfrm>
            <a:off x="1150620" y="2085278"/>
            <a:ext cx="5593080" cy="1322450"/>
          </a:xfrm>
        </p:spPr>
        <p:txBody>
          <a:bodyPr anchor="b">
            <a:normAutofit/>
          </a:bodyPr>
          <a:lstStyle>
            <a:lvl1pPr algn="ctr">
              <a:defRPr sz="4000" spc="300">
                <a:latin typeface="Arial" panose="020B0604020202020204" pitchFamily="34" charset="0"/>
                <a:cs typeface="Arial" panose="020B0604020202020204" pitchFamily="34" charset="0"/>
              </a:defRPr>
            </a:lvl1pPr>
          </a:lstStyle>
          <a:p>
            <a:r>
              <a:rPr lang="en-US" dirty="0"/>
              <a:t>PRESENTATION TITLE GOES HERE</a:t>
            </a:r>
          </a:p>
        </p:txBody>
      </p:sp>
      <p:sp>
        <p:nvSpPr>
          <p:cNvPr id="3" name="Subtitle 2">
            <a:extLst>
              <a:ext uri="{FF2B5EF4-FFF2-40B4-BE49-F238E27FC236}">
                <a16:creationId xmlns:a16="http://schemas.microsoft.com/office/drawing/2014/main" id="{CC34078F-F276-2A40-80D5-FCC61CBC691D}"/>
              </a:ext>
            </a:extLst>
          </p:cNvPr>
          <p:cNvSpPr>
            <a:spLocks noGrp="1"/>
          </p:cNvSpPr>
          <p:nvPr>
            <p:ph type="subTitle" idx="1" hasCustomPrompt="1"/>
          </p:nvPr>
        </p:nvSpPr>
        <p:spPr>
          <a:xfrm>
            <a:off x="1150620" y="3853498"/>
            <a:ext cx="559308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3683067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EF58A-5D9C-D142-AC5E-12E9407EA5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C17561-4507-8341-B7E2-4BAB73AC7F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761C6C79-A2CA-B542-B9FA-D7A33C865F59}"/>
              </a:ext>
            </a:extLst>
          </p:cNvPr>
          <p:cNvSpPr>
            <a:spLocks noGrp="1"/>
          </p:cNvSpPr>
          <p:nvPr>
            <p:ph type="ftr" sz="quarter" idx="10"/>
          </p:nvPr>
        </p:nvSpPr>
        <p:spPr/>
        <p:txBody>
          <a:bodyPr/>
          <a:lstStyle/>
          <a:p>
            <a:r>
              <a:rPr lang="en-US"/>
              <a:t>DEPARTMENT NAME GOES HERE</a:t>
            </a:r>
            <a:endParaRPr lang="en-US" dirty="0"/>
          </a:p>
        </p:txBody>
      </p:sp>
      <p:sp>
        <p:nvSpPr>
          <p:cNvPr id="8" name="Slide Number Placeholder 7">
            <a:extLst>
              <a:ext uri="{FF2B5EF4-FFF2-40B4-BE49-F238E27FC236}">
                <a16:creationId xmlns:a16="http://schemas.microsoft.com/office/drawing/2014/main" id="{9F3E6F7A-D5A3-F64D-9EB9-98213E4DFD85}"/>
              </a:ext>
            </a:extLst>
          </p:cNvPr>
          <p:cNvSpPr>
            <a:spLocks noGrp="1"/>
          </p:cNvSpPr>
          <p:nvPr>
            <p:ph type="sldNum" sz="quarter" idx="11"/>
          </p:nvPr>
        </p:nvSpPr>
        <p:spPr/>
        <p:txBody>
          <a:bodyPr/>
          <a:lstStyle/>
          <a:p>
            <a:fld id="{34832D41-55E6-1941-9081-80DA9318CC92}" type="slidenum">
              <a:rPr lang="en-US" smtClean="0"/>
              <a:pPr/>
              <a:t>‹#›</a:t>
            </a:fld>
            <a:endParaRPr lang="en-US" dirty="0"/>
          </a:p>
        </p:txBody>
      </p:sp>
    </p:spTree>
    <p:extLst>
      <p:ext uri="{BB962C8B-B14F-4D97-AF65-F5344CB8AC3E}">
        <p14:creationId xmlns:p14="http://schemas.microsoft.com/office/powerpoint/2010/main" val="2862364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F09C-9977-E842-B97D-9B9544A4F4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88D178-2EBE-844F-BD7B-D76E092B5E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6">
            <a:extLst>
              <a:ext uri="{FF2B5EF4-FFF2-40B4-BE49-F238E27FC236}">
                <a16:creationId xmlns:a16="http://schemas.microsoft.com/office/drawing/2014/main" id="{20BF763F-F271-CD46-85FB-C369F747CC5B}"/>
              </a:ext>
            </a:extLst>
          </p:cNvPr>
          <p:cNvSpPr>
            <a:spLocks noGrp="1"/>
          </p:cNvSpPr>
          <p:nvPr>
            <p:ph type="ftr" sz="quarter" idx="10"/>
          </p:nvPr>
        </p:nvSpPr>
        <p:spPr/>
        <p:txBody>
          <a:bodyPr/>
          <a:lstStyle/>
          <a:p>
            <a:r>
              <a:rPr lang="en-US"/>
              <a:t>DEPARTMENT NAME GOES HERE</a:t>
            </a:r>
            <a:endParaRPr lang="en-US" dirty="0"/>
          </a:p>
        </p:txBody>
      </p:sp>
      <p:sp>
        <p:nvSpPr>
          <p:cNvPr id="8" name="Slide Number Placeholder 7">
            <a:extLst>
              <a:ext uri="{FF2B5EF4-FFF2-40B4-BE49-F238E27FC236}">
                <a16:creationId xmlns:a16="http://schemas.microsoft.com/office/drawing/2014/main" id="{CEB20253-E759-5B48-92AD-8DA058004875}"/>
              </a:ext>
            </a:extLst>
          </p:cNvPr>
          <p:cNvSpPr>
            <a:spLocks noGrp="1"/>
          </p:cNvSpPr>
          <p:nvPr>
            <p:ph type="sldNum" sz="quarter" idx="11"/>
          </p:nvPr>
        </p:nvSpPr>
        <p:spPr/>
        <p:txBody>
          <a:bodyPr/>
          <a:lstStyle/>
          <a:p>
            <a:fld id="{34832D41-55E6-1941-9081-80DA9318CC92}" type="slidenum">
              <a:rPr lang="en-US" smtClean="0"/>
              <a:pPr/>
              <a:t>‹#›</a:t>
            </a:fld>
            <a:endParaRPr lang="en-US" dirty="0"/>
          </a:p>
        </p:txBody>
      </p:sp>
    </p:spTree>
    <p:extLst>
      <p:ext uri="{BB962C8B-B14F-4D97-AF65-F5344CB8AC3E}">
        <p14:creationId xmlns:p14="http://schemas.microsoft.com/office/powerpoint/2010/main" val="930402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C8D3E-C23F-DB4E-BE8C-D5E78248CA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C342EB-6FCE-5545-A859-72BB0C49B9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C07B1B-823D-EE41-A887-EE9D9E2084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7B23F6DF-8672-B642-867F-523AEC80643D}"/>
              </a:ext>
            </a:extLst>
          </p:cNvPr>
          <p:cNvSpPr>
            <a:spLocks noGrp="1"/>
          </p:cNvSpPr>
          <p:nvPr>
            <p:ph type="ftr" sz="quarter" idx="10"/>
          </p:nvPr>
        </p:nvSpPr>
        <p:spPr/>
        <p:txBody>
          <a:bodyPr/>
          <a:lstStyle/>
          <a:p>
            <a:r>
              <a:rPr lang="en-US"/>
              <a:t>DEPARTMENT NAME GOES HERE</a:t>
            </a:r>
            <a:endParaRPr lang="en-US" dirty="0"/>
          </a:p>
        </p:txBody>
      </p:sp>
      <p:sp>
        <p:nvSpPr>
          <p:cNvPr id="9" name="Slide Number Placeholder 8">
            <a:extLst>
              <a:ext uri="{FF2B5EF4-FFF2-40B4-BE49-F238E27FC236}">
                <a16:creationId xmlns:a16="http://schemas.microsoft.com/office/drawing/2014/main" id="{3EFB9D66-C9A6-E044-9649-1D6ACB6A0F39}"/>
              </a:ext>
            </a:extLst>
          </p:cNvPr>
          <p:cNvSpPr>
            <a:spLocks noGrp="1"/>
          </p:cNvSpPr>
          <p:nvPr>
            <p:ph type="sldNum" sz="quarter" idx="11"/>
          </p:nvPr>
        </p:nvSpPr>
        <p:spPr/>
        <p:txBody>
          <a:bodyPr/>
          <a:lstStyle/>
          <a:p>
            <a:fld id="{34832D41-55E6-1941-9081-80DA9318CC92}" type="slidenum">
              <a:rPr lang="en-US" smtClean="0"/>
              <a:pPr/>
              <a:t>‹#›</a:t>
            </a:fld>
            <a:endParaRPr lang="en-US" dirty="0"/>
          </a:p>
        </p:txBody>
      </p:sp>
    </p:spTree>
    <p:extLst>
      <p:ext uri="{BB962C8B-B14F-4D97-AF65-F5344CB8AC3E}">
        <p14:creationId xmlns:p14="http://schemas.microsoft.com/office/powerpoint/2010/main" val="1575736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687C-5F11-4747-B1F9-F9300878E4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B5D500-CD66-454A-8E54-80255F5EE3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C81899-BA6C-A646-9C88-C9D82143EB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D3E038-74F0-0344-A4A4-C4CF55FD1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22829A-71AC-FD45-9562-7695665DF9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D297558A-FCA8-C140-99FF-D70D9BED65A9}"/>
              </a:ext>
            </a:extLst>
          </p:cNvPr>
          <p:cNvSpPr>
            <a:spLocks noGrp="1"/>
          </p:cNvSpPr>
          <p:nvPr>
            <p:ph type="ftr" sz="quarter" idx="10"/>
          </p:nvPr>
        </p:nvSpPr>
        <p:spPr/>
        <p:txBody>
          <a:bodyPr/>
          <a:lstStyle/>
          <a:p>
            <a:r>
              <a:rPr lang="en-US"/>
              <a:t>DEPARTMENT NAME GOES HERE</a:t>
            </a:r>
            <a:endParaRPr lang="en-US" dirty="0"/>
          </a:p>
        </p:txBody>
      </p:sp>
      <p:sp>
        <p:nvSpPr>
          <p:cNvPr id="11" name="Slide Number Placeholder 10">
            <a:extLst>
              <a:ext uri="{FF2B5EF4-FFF2-40B4-BE49-F238E27FC236}">
                <a16:creationId xmlns:a16="http://schemas.microsoft.com/office/drawing/2014/main" id="{7856BB27-1FB3-C146-A7D6-1CDD48C96382}"/>
              </a:ext>
            </a:extLst>
          </p:cNvPr>
          <p:cNvSpPr>
            <a:spLocks noGrp="1"/>
          </p:cNvSpPr>
          <p:nvPr>
            <p:ph type="sldNum" sz="quarter" idx="11"/>
          </p:nvPr>
        </p:nvSpPr>
        <p:spPr/>
        <p:txBody>
          <a:bodyPr/>
          <a:lstStyle/>
          <a:p>
            <a:fld id="{34832D41-55E6-1941-9081-80DA9318CC92}" type="slidenum">
              <a:rPr lang="en-US" smtClean="0"/>
              <a:pPr/>
              <a:t>‹#›</a:t>
            </a:fld>
            <a:endParaRPr lang="en-US" dirty="0"/>
          </a:p>
        </p:txBody>
      </p:sp>
    </p:spTree>
    <p:extLst>
      <p:ext uri="{BB962C8B-B14F-4D97-AF65-F5344CB8AC3E}">
        <p14:creationId xmlns:p14="http://schemas.microsoft.com/office/powerpoint/2010/main" val="1854482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B7D9-06EE-9C42-B666-696F1136EEF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06A3A008-3FA1-D64E-8844-FE1695BB9CB0}"/>
              </a:ext>
            </a:extLst>
          </p:cNvPr>
          <p:cNvSpPr>
            <a:spLocks noGrp="1"/>
          </p:cNvSpPr>
          <p:nvPr>
            <p:ph type="ftr" sz="quarter" idx="10"/>
          </p:nvPr>
        </p:nvSpPr>
        <p:spPr/>
        <p:txBody>
          <a:bodyPr/>
          <a:lstStyle/>
          <a:p>
            <a:r>
              <a:rPr lang="en-US"/>
              <a:t>DEPARTMENT NAME GOES HERE</a:t>
            </a:r>
            <a:endParaRPr lang="en-US" dirty="0"/>
          </a:p>
        </p:txBody>
      </p:sp>
      <p:sp>
        <p:nvSpPr>
          <p:cNvPr id="7" name="Slide Number Placeholder 6">
            <a:extLst>
              <a:ext uri="{FF2B5EF4-FFF2-40B4-BE49-F238E27FC236}">
                <a16:creationId xmlns:a16="http://schemas.microsoft.com/office/drawing/2014/main" id="{57094E64-78DA-5247-9BEE-8AFCF7E59AEA}"/>
              </a:ext>
            </a:extLst>
          </p:cNvPr>
          <p:cNvSpPr>
            <a:spLocks noGrp="1"/>
          </p:cNvSpPr>
          <p:nvPr>
            <p:ph type="sldNum" sz="quarter" idx="11"/>
          </p:nvPr>
        </p:nvSpPr>
        <p:spPr/>
        <p:txBody>
          <a:bodyPr/>
          <a:lstStyle/>
          <a:p>
            <a:fld id="{34832D41-55E6-1941-9081-80DA9318CC92}" type="slidenum">
              <a:rPr lang="en-US" smtClean="0"/>
              <a:pPr/>
              <a:t>‹#›</a:t>
            </a:fld>
            <a:endParaRPr lang="en-US" dirty="0"/>
          </a:p>
        </p:txBody>
      </p:sp>
    </p:spTree>
    <p:extLst>
      <p:ext uri="{BB962C8B-B14F-4D97-AF65-F5344CB8AC3E}">
        <p14:creationId xmlns:p14="http://schemas.microsoft.com/office/powerpoint/2010/main" val="4014662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8A999E-79BB-4D54-8342-D73523ED4962}"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EAFF7-65FE-4F8E-9DCD-C032004873BA}" type="slidenum">
              <a:rPr lang="en-US" smtClean="0"/>
              <a:t>‹#›</a:t>
            </a:fld>
            <a:endParaRPr lang="en-US"/>
          </a:p>
        </p:txBody>
      </p:sp>
    </p:spTree>
    <p:extLst>
      <p:ext uri="{BB962C8B-B14F-4D97-AF65-F5344CB8AC3E}">
        <p14:creationId xmlns:p14="http://schemas.microsoft.com/office/powerpoint/2010/main" val="1967763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EB7406F-C215-E440-86CC-61521784D3A9}"/>
              </a:ext>
            </a:extLst>
          </p:cNvPr>
          <p:cNvSpPr>
            <a:spLocks noGrp="1"/>
          </p:cNvSpPr>
          <p:nvPr>
            <p:ph type="ftr" sz="quarter" idx="10"/>
          </p:nvPr>
        </p:nvSpPr>
        <p:spPr/>
        <p:txBody>
          <a:bodyPr/>
          <a:lstStyle/>
          <a:p>
            <a:r>
              <a:rPr lang="en-US"/>
              <a:t>DEPARTMENT NAME GOES HERE</a:t>
            </a:r>
            <a:endParaRPr lang="en-US" dirty="0"/>
          </a:p>
        </p:txBody>
      </p:sp>
      <p:sp>
        <p:nvSpPr>
          <p:cNvPr id="6" name="Slide Number Placeholder 5">
            <a:extLst>
              <a:ext uri="{FF2B5EF4-FFF2-40B4-BE49-F238E27FC236}">
                <a16:creationId xmlns:a16="http://schemas.microsoft.com/office/drawing/2014/main" id="{1AFBB8A2-4E2E-EF43-9FCB-EA953D0BAD2F}"/>
              </a:ext>
            </a:extLst>
          </p:cNvPr>
          <p:cNvSpPr>
            <a:spLocks noGrp="1"/>
          </p:cNvSpPr>
          <p:nvPr>
            <p:ph type="sldNum" sz="quarter" idx="11"/>
          </p:nvPr>
        </p:nvSpPr>
        <p:spPr/>
        <p:txBody>
          <a:bodyPr/>
          <a:lstStyle/>
          <a:p>
            <a:fld id="{34832D41-55E6-1941-9081-80DA9318CC92}" type="slidenum">
              <a:rPr lang="en-US" smtClean="0"/>
              <a:pPr/>
              <a:t>‹#›</a:t>
            </a:fld>
            <a:endParaRPr lang="en-US" dirty="0"/>
          </a:p>
        </p:txBody>
      </p:sp>
    </p:spTree>
    <p:extLst>
      <p:ext uri="{BB962C8B-B14F-4D97-AF65-F5344CB8AC3E}">
        <p14:creationId xmlns:p14="http://schemas.microsoft.com/office/powerpoint/2010/main" val="1855968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0BB4-AE30-2A42-9445-BC74F9A8CB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BF5E46-F6B8-C744-ABE9-3E63327FD3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B72D8D-403D-4A49-A160-835D20637F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7">
            <a:extLst>
              <a:ext uri="{FF2B5EF4-FFF2-40B4-BE49-F238E27FC236}">
                <a16:creationId xmlns:a16="http://schemas.microsoft.com/office/drawing/2014/main" id="{5DAC117E-B73B-E942-AB2E-A9118C0E1ED5}"/>
              </a:ext>
            </a:extLst>
          </p:cNvPr>
          <p:cNvSpPr>
            <a:spLocks noGrp="1"/>
          </p:cNvSpPr>
          <p:nvPr>
            <p:ph type="ftr" sz="quarter" idx="10"/>
          </p:nvPr>
        </p:nvSpPr>
        <p:spPr/>
        <p:txBody>
          <a:bodyPr/>
          <a:lstStyle/>
          <a:p>
            <a:r>
              <a:rPr lang="en-US"/>
              <a:t>DEPARTMENT NAME GOES HERE</a:t>
            </a:r>
            <a:endParaRPr lang="en-US" dirty="0"/>
          </a:p>
        </p:txBody>
      </p:sp>
      <p:sp>
        <p:nvSpPr>
          <p:cNvPr id="9" name="Slide Number Placeholder 8">
            <a:extLst>
              <a:ext uri="{FF2B5EF4-FFF2-40B4-BE49-F238E27FC236}">
                <a16:creationId xmlns:a16="http://schemas.microsoft.com/office/drawing/2014/main" id="{FE047B29-B42D-3242-9287-44933FB9D287}"/>
              </a:ext>
            </a:extLst>
          </p:cNvPr>
          <p:cNvSpPr>
            <a:spLocks noGrp="1"/>
          </p:cNvSpPr>
          <p:nvPr>
            <p:ph type="sldNum" sz="quarter" idx="11"/>
          </p:nvPr>
        </p:nvSpPr>
        <p:spPr/>
        <p:txBody>
          <a:bodyPr/>
          <a:lstStyle/>
          <a:p>
            <a:fld id="{34832D41-55E6-1941-9081-80DA9318CC92}" type="slidenum">
              <a:rPr lang="en-US" smtClean="0"/>
              <a:pPr/>
              <a:t>‹#›</a:t>
            </a:fld>
            <a:endParaRPr lang="en-US" dirty="0"/>
          </a:p>
        </p:txBody>
      </p:sp>
    </p:spTree>
    <p:extLst>
      <p:ext uri="{BB962C8B-B14F-4D97-AF65-F5344CB8AC3E}">
        <p14:creationId xmlns:p14="http://schemas.microsoft.com/office/powerpoint/2010/main" val="2040563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B2762-4F70-1543-B09A-E8C3B4ED7E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9C6D20-34D7-9645-9070-8EE7743636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25486B8-8CBD-5745-8A58-86BE336E80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7">
            <a:extLst>
              <a:ext uri="{FF2B5EF4-FFF2-40B4-BE49-F238E27FC236}">
                <a16:creationId xmlns:a16="http://schemas.microsoft.com/office/drawing/2014/main" id="{F99C3282-5263-5C47-9376-79C3E51FC81A}"/>
              </a:ext>
            </a:extLst>
          </p:cNvPr>
          <p:cNvSpPr>
            <a:spLocks noGrp="1"/>
          </p:cNvSpPr>
          <p:nvPr>
            <p:ph type="ftr" sz="quarter" idx="10"/>
          </p:nvPr>
        </p:nvSpPr>
        <p:spPr/>
        <p:txBody>
          <a:bodyPr/>
          <a:lstStyle/>
          <a:p>
            <a:r>
              <a:rPr lang="en-US"/>
              <a:t>DEPARTMENT NAME GOES HERE</a:t>
            </a:r>
            <a:endParaRPr lang="en-US" dirty="0"/>
          </a:p>
        </p:txBody>
      </p:sp>
      <p:sp>
        <p:nvSpPr>
          <p:cNvPr id="9" name="Slide Number Placeholder 8">
            <a:extLst>
              <a:ext uri="{FF2B5EF4-FFF2-40B4-BE49-F238E27FC236}">
                <a16:creationId xmlns:a16="http://schemas.microsoft.com/office/drawing/2014/main" id="{6CAF3B0B-33F5-8F4A-83F4-FCEACF62E488}"/>
              </a:ext>
            </a:extLst>
          </p:cNvPr>
          <p:cNvSpPr>
            <a:spLocks noGrp="1"/>
          </p:cNvSpPr>
          <p:nvPr>
            <p:ph type="sldNum" sz="quarter" idx="11"/>
          </p:nvPr>
        </p:nvSpPr>
        <p:spPr/>
        <p:txBody>
          <a:bodyPr/>
          <a:lstStyle/>
          <a:p>
            <a:fld id="{34832D41-55E6-1941-9081-80DA9318CC92}" type="slidenum">
              <a:rPr lang="en-US" smtClean="0"/>
              <a:pPr/>
              <a:t>‹#›</a:t>
            </a:fld>
            <a:endParaRPr lang="en-US" dirty="0"/>
          </a:p>
        </p:txBody>
      </p:sp>
    </p:spTree>
    <p:extLst>
      <p:ext uri="{BB962C8B-B14F-4D97-AF65-F5344CB8AC3E}">
        <p14:creationId xmlns:p14="http://schemas.microsoft.com/office/powerpoint/2010/main" val="559428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C35B-9DB0-AC42-A182-09807948EF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2E472B-7CD5-204D-A9A8-2E28B0BC27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A7113B4-B34F-F84E-A8C1-6EAE63D4E3C7}"/>
              </a:ext>
            </a:extLst>
          </p:cNvPr>
          <p:cNvSpPr>
            <a:spLocks noGrp="1"/>
          </p:cNvSpPr>
          <p:nvPr>
            <p:ph type="ftr" sz="quarter" idx="10"/>
          </p:nvPr>
        </p:nvSpPr>
        <p:spPr/>
        <p:txBody>
          <a:bodyPr/>
          <a:lstStyle/>
          <a:p>
            <a:r>
              <a:rPr lang="en-US"/>
              <a:t>DEPARTMENT NAME GOES HERE</a:t>
            </a:r>
            <a:endParaRPr lang="en-US" dirty="0"/>
          </a:p>
        </p:txBody>
      </p:sp>
      <p:sp>
        <p:nvSpPr>
          <p:cNvPr id="8" name="Slide Number Placeholder 7">
            <a:extLst>
              <a:ext uri="{FF2B5EF4-FFF2-40B4-BE49-F238E27FC236}">
                <a16:creationId xmlns:a16="http://schemas.microsoft.com/office/drawing/2014/main" id="{49CA93D0-C66F-CE4D-8D97-BF1D4CEFAD8A}"/>
              </a:ext>
            </a:extLst>
          </p:cNvPr>
          <p:cNvSpPr>
            <a:spLocks noGrp="1"/>
          </p:cNvSpPr>
          <p:nvPr>
            <p:ph type="sldNum" sz="quarter" idx="11"/>
          </p:nvPr>
        </p:nvSpPr>
        <p:spPr/>
        <p:txBody>
          <a:bodyPr/>
          <a:lstStyle/>
          <a:p>
            <a:fld id="{34832D41-55E6-1941-9081-80DA9318CC92}" type="slidenum">
              <a:rPr lang="en-US" smtClean="0"/>
              <a:pPr/>
              <a:t>‹#›</a:t>
            </a:fld>
            <a:endParaRPr lang="en-US" dirty="0"/>
          </a:p>
        </p:txBody>
      </p:sp>
    </p:spTree>
    <p:extLst>
      <p:ext uri="{BB962C8B-B14F-4D97-AF65-F5344CB8AC3E}">
        <p14:creationId xmlns:p14="http://schemas.microsoft.com/office/powerpoint/2010/main" val="242396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F46AFD-F09A-6540-98DA-87FDBE81BF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502D9F-DE02-424A-B518-4F6264F57D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A37F7B41-74D6-5542-AE6D-42643F35A5CB}"/>
              </a:ext>
            </a:extLst>
          </p:cNvPr>
          <p:cNvSpPr>
            <a:spLocks noGrp="1"/>
          </p:cNvSpPr>
          <p:nvPr>
            <p:ph type="ftr" sz="quarter" idx="10"/>
          </p:nvPr>
        </p:nvSpPr>
        <p:spPr/>
        <p:txBody>
          <a:bodyPr/>
          <a:lstStyle/>
          <a:p>
            <a:r>
              <a:rPr lang="en-US"/>
              <a:t>DEPARTMENT NAME GOES HERE</a:t>
            </a:r>
            <a:endParaRPr lang="en-US" dirty="0"/>
          </a:p>
        </p:txBody>
      </p:sp>
      <p:sp>
        <p:nvSpPr>
          <p:cNvPr id="8" name="Slide Number Placeholder 7">
            <a:extLst>
              <a:ext uri="{FF2B5EF4-FFF2-40B4-BE49-F238E27FC236}">
                <a16:creationId xmlns:a16="http://schemas.microsoft.com/office/drawing/2014/main" id="{18AED043-6C26-1249-897D-D79E3F0717AC}"/>
              </a:ext>
            </a:extLst>
          </p:cNvPr>
          <p:cNvSpPr>
            <a:spLocks noGrp="1"/>
          </p:cNvSpPr>
          <p:nvPr>
            <p:ph type="sldNum" sz="quarter" idx="11"/>
          </p:nvPr>
        </p:nvSpPr>
        <p:spPr/>
        <p:txBody>
          <a:bodyPr/>
          <a:lstStyle/>
          <a:p>
            <a:fld id="{34832D41-55E6-1941-9081-80DA9318CC92}" type="slidenum">
              <a:rPr lang="en-US" smtClean="0"/>
              <a:pPr/>
              <a:t>‹#›</a:t>
            </a:fld>
            <a:endParaRPr lang="en-US" dirty="0"/>
          </a:p>
        </p:txBody>
      </p:sp>
    </p:spTree>
    <p:extLst>
      <p:ext uri="{BB962C8B-B14F-4D97-AF65-F5344CB8AC3E}">
        <p14:creationId xmlns:p14="http://schemas.microsoft.com/office/powerpoint/2010/main" val="1154358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8A999E-79BB-4D54-8342-D73523ED4962}"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7EAFF7-65FE-4F8E-9DCD-C032004873BA}" type="slidenum">
              <a:rPr lang="en-US" smtClean="0"/>
              <a:t>‹#›</a:t>
            </a:fld>
            <a:endParaRPr lang="en-US"/>
          </a:p>
        </p:txBody>
      </p:sp>
    </p:spTree>
    <p:extLst>
      <p:ext uri="{BB962C8B-B14F-4D97-AF65-F5344CB8AC3E}">
        <p14:creationId xmlns:p14="http://schemas.microsoft.com/office/powerpoint/2010/main" val="2050537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8A999E-79BB-4D54-8342-D73523ED4962}"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7EAFF7-65FE-4F8E-9DCD-C032004873BA}" type="slidenum">
              <a:rPr lang="en-US" smtClean="0"/>
              <a:t>‹#›</a:t>
            </a:fld>
            <a:endParaRPr lang="en-US"/>
          </a:p>
        </p:txBody>
      </p:sp>
    </p:spTree>
    <p:extLst>
      <p:ext uri="{BB962C8B-B14F-4D97-AF65-F5344CB8AC3E}">
        <p14:creationId xmlns:p14="http://schemas.microsoft.com/office/powerpoint/2010/main" val="2858664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A999E-79BB-4D54-8342-D73523ED4962}"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7EAFF7-65FE-4F8E-9DCD-C032004873BA}" type="slidenum">
              <a:rPr lang="en-US" smtClean="0"/>
              <a:t>‹#›</a:t>
            </a:fld>
            <a:endParaRPr lang="en-US"/>
          </a:p>
        </p:txBody>
      </p:sp>
    </p:spTree>
    <p:extLst>
      <p:ext uri="{BB962C8B-B14F-4D97-AF65-F5344CB8AC3E}">
        <p14:creationId xmlns:p14="http://schemas.microsoft.com/office/powerpoint/2010/main" val="4032768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8A999E-79BB-4D54-8342-D73523ED4962}"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EAFF7-65FE-4F8E-9DCD-C032004873BA}" type="slidenum">
              <a:rPr lang="en-US" smtClean="0"/>
              <a:t>‹#›</a:t>
            </a:fld>
            <a:endParaRPr lang="en-US"/>
          </a:p>
        </p:txBody>
      </p:sp>
    </p:spTree>
    <p:extLst>
      <p:ext uri="{BB962C8B-B14F-4D97-AF65-F5344CB8AC3E}">
        <p14:creationId xmlns:p14="http://schemas.microsoft.com/office/powerpoint/2010/main" val="426771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8A999E-79BB-4D54-8342-D73523ED4962}"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EAFF7-65FE-4F8E-9DCD-C032004873BA}" type="slidenum">
              <a:rPr lang="en-US" smtClean="0"/>
              <a:t>‹#›</a:t>
            </a:fld>
            <a:endParaRPr lang="en-US"/>
          </a:p>
        </p:txBody>
      </p:sp>
    </p:spTree>
    <p:extLst>
      <p:ext uri="{BB962C8B-B14F-4D97-AF65-F5344CB8AC3E}">
        <p14:creationId xmlns:p14="http://schemas.microsoft.com/office/powerpoint/2010/main" val="4215253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A999E-79BB-4D54-8342-D73523ED4962}"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EAFF7-65FE-4F8E-9DCD-C032004873BA}" type="slidenum">
              <a:rPr lang="en-US" smtClean="0"/>
              <a:t>‹#›</a:t>
            </a:fld>
            <a:endParaRPr lang="en-US"/>
          </a:p>
        </p:txBody>
      </p:sp>
    </p:spTree>
    <p:extLst>
      <p:ext uri="{BB962C8B-B14F-4D97-AF65-F5344CB8AC3E}">
        <p14:creationId xmlns:p14="http://schemas.microsoft.com/office/powerpoint/2010/main" val="4268202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33642" y="1825625"/>
            <a:ext cx="10220159"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032276" y="6305604"/>
            <a:ext cx="1321525" cy="348813"/>
          </a:xfrm>
          <a:prstGeom prst="rect">
            <a:avLst/>
          </a:prstGeom>
        </p:spPr>
        <p:txBody>
          <a:bodyPr vert="horz" lIns="91440" tIns="45720" rIns="91440" bIns="45720" rtlCol="0" anchor="ctr"/>
          <a:lstStyle>
            <a:lvl1pPr algn="r">
              <a:defRPr sz="1200">
                <a:solidFill>
                  <a:srgbClr val="095339"/>
                </a:solidFill>
                <a:latin typeface="Arial" charset="0"/>
                <a:ea typeface="Arial" charset="0"/>
                <a:cs typeface="Arial" charset="0"/>
              </a:defRPr>
            </a:lvl1pPr>
          </a:lstStyle>
          <a:p>
            <a:fld id="{9DA13378-5522-8343-8CB6-D067039910AC}" type="slidenum">
              <a:rPr lang="en-US" smtClean="0"/>
              <a:pPr/>
              <a:t>‹#›</a:t>
            </a:fld>
            <a:endParaRPr lang="en-US" dirty="0"/>
          </a:p>
        </p:txBody>
      </p:sp>
      <p:sp>
        <p:nvSpPr>
          <p:cNvPr id="21" name="Rectangle 20"/>
          <p:cNvSpPr/>
          <p:nvPr userDrawn="1"/>
        </p:nvSpPr>
        <p:spPr>
          <a:xfrm>
            <a:off x="0" y="1"/>
            <a:ext cx="12192000" cy="1297425"/>
          </a:xfrm>
          <a:prstGeom prst="rect">
            <a:avLst/>
          </a:prstGeom>
          <a:solidFill>
            <a:srgbClr val="095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0331" y="83265"/>
            <a:ext cx="3661164" cy="1069403"/>
          </a:xfrm>
          <a:prstGeom prst="rect">
            <a:avLst/>
          </a:prstGeom>
        </p:spPr>
      </p:pic>
      <p:cxnSp>
        <p:nvCxnSpPr>
          <p:cNvPr id="24" name="Straight Connector 23"/>
          <p:cNvCxnSpPr/>
          <p:nvPr userDrawn="1"/>
        </p:nvCxnSpPr>
        <p:spPr>
          <a:xfrm>
            <a:off x="4320673" y="192506"/>
            <a:ext cx="0" cy="949468"/>
          </a:xfrm>
          <a:prstGeom prst="line">
            <a:avLst/>
          </a:prstGeom>
          <a:ln w="19050">
            <a:solidFill>
              <a:srgbClr val="FFC425"/>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4288306" y="-32367"/>
            <a:ext cx="8081657" cy="128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Placeholder 9"/>
          <p:cNvSpPr>
            <a:spLocks noGrp="1"/>
          </p:cNvSpPr>
          <p:nvPr>
            <p:ph type="title"/>
          </p:nvPr>
        </p:nvSpPr>
        <p:spPr>
          <a:xfrm>
            <a:off x="4694989" y="192507"/>
            <a:ext cx="6658812" cy="9494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30438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hf hdr="0" dt="0"/>
  <p:txStyles>
    <p:titleStyle>
      <a:lvl1pPr algn="l" defTabSz="914354" rtl="0" eaLnBrk="1" latinLnBrk="0" hangingPunct="1">
        <a:lnSpc>
          <a:spcPct val="90000"/>
        </a:lnSpc>
        <a:spcBef>
          <a:spcPct val="0"/>
        </a:spcBef>
        <a:buNone/>
        <a:defRPr sz="3200" kern="1200">
          <a:solidFill>
            <a:srgbClr val="095339"/>
          </a:solidFill>
          <a:latin typeface="Cambria" charset="0"/>
          <a:ea typeface="Cambria" charset="0"/>
          <a:cs typeface="Cambria" charset="0"/>
        </a:defRPr>
      </a:lvl1pPr>
    </p:titleStyle>
    <p:bodyStyle>
      <a:lvl1pPr marL="228589" indent="-228589" algn="l" defTabSz="914354" rtl="0" eaLnBrk="1" latinLnBrk="0" hangingPunct="1">
        <a:lnSpc>
          <a:spcPct val="90000"/>
        </a:lnSpc>
        <a:spcBef>
          <a:spcPts val="1001"/>
        </a:spcBef>
        <a:buFont typeface="Arial" panose="020B0604020202020204" pitchFamily="34" charset="0"/>
        <a:buChar char="•"/>
        <a:defRPr sz="2800" kern="1200">
          <a:solidFill>
            <a:schemeClr val="tx1"/>
          </a:solidFill>
          <a:latin typeface="Arial" charset="0"/>
          <a:ea typeface="Arial" charset="0"/>
          <a:cs typeface="Arial" charset="0"/>
        </a:defRPr>
      </a:lvl1pPr>
      <a:lvl2pPr marL="685767"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2943"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121"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Arial" charset="0"/>
          <a:ea typeface="Arial" charset="0"/>
          <a:cs typeface="Arial"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Arial" charset="0"/>
          <a:ea typeface="Arial" charset="0"/>
          <a:cs typeface="Arial" charset="0"/>
        </a:defRPr>
      </a:lvl5pPr>
      <a:lvl6pPr marL="2514476"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07"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CD6CD-D3F3-0E48-A3D7-E1E54C0DA9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79A95F-C50D-4F40-8DD3-5A102B5C7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C1EFD3C-E3A5-AF43-9801-265EBC0003BD}"/>
              </a:ext>
            </a:extLst>
          </p:cNvPr>
          <p:cNvSpPr>
            <a:spLocks noGrp="1"/>
          </p:cNvSpPr>
          <p:nvPr>
            <p:ph type="ftr" sz="quarter" idx="3"/>
          </p:nvPr>
        </p:nvSpPr>
        <p:spPr>
          <a:xfrm>
            <a:off x="6531543" y="6356350"/>
            <a:ext cx="4114800" cy="365125"/>
          </a:xfrm>
          <a:prstGeom prst="rect">
            <a:avLst/>
          </a:prstGeom>
        </p:spPr>
        <p:txBody>
          <a:bodyPr vert="horz" lIns="91440" tIns="45720" rIns="91440" bIns="45720" rtlCol="0" anchor="ctr"/>
          <a:lstStyle>
            <a:lvl1pPr algn="ctr">
              <a:defRPr sz="1200" spc="300">
                <a:solidFill>
                  <a:srgbClr val="154935"/>
                </a:solidFill>
              </a:defRPr>
            </a:lvl1pPr>
          </a:lstStyle>
          <a:p>
            <a:r>
              <a:rPr lang="en-US" dirty="0"/>
              <a:t>DEPARTMENT NAME GOES HERE</a:t>
            </a:r>
          </a:p>
        </p:txBody>
      </p:sp>
      <p:sp>
        <p:nvSpPr>
          <p:cNvPr id="6" name="Slide Number Placeholder 5">
            <a:extLst>
              <a:ext uri="{FF2B5EF4-FFF2-40B4-BE49-F238E27FC236}">
                <a16:creationId xmlns:a16="http://schemas.microsoft.com/office/drawing/2014/main" id="{40B0863B-9BC1-C245-A4AA-140CBE876CD9}"/>
              </a:ext>
            </a:extLst>
          </p:cNvPr>
          <p:cNvSpPr>
            <a:spLocks noGrp="1"/>
          </p:cNvSpPr>
          <p:nvPr>
            <p:ph type="sldNum" sz="quarter" idx="4"/>
          </p:nvPr>
        </p:nvSpPr>
        <p:spPr>
          <a:xfrm>
            <a:off x="10847672" y="6356350"/>
            <a:ext cx="5061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6D904-DD02-1040-A2A4-F26CF5626854}" type="slidenum">
              <a:rPr lang="en-US" smtClean="0"/>
              <a:t>‹#›</a:t>
            </a:fld>
            <a:endParaRPr lang="en-US"/>
          </a:p>
        </p:txBody>
      </p:sp>
      <p:sp>
        <p:nvSpPr>
          <p:cNvPr id="8" name="Round Same Side Corner Rectangle 7">
            <a:extLst>
              <a:ext uri="{FF2B5EF4-FFF2-40B4-BE49-F238E27FC236}">
                <a16:creationId xmlns:a16="http://schemas.microsoft.com/office/drawing/2014/main" id="{E82D33E9-7BEB-E84F-A29E-0091B459101D}"/>
              </a:ext>
            </a:extLst>
          </p:cNvPr>
          <p:cNvSpPr/>
          <p:nvPr userDrawn="1"/>
        </p:nvSpPr>
        <p:spPr>
          <a:xfrm>
            <a:off x="173254" y="5824554"/>
            <a:ext cx="1049154" cy="1063592"/>
          </a:xfrm>
          <a:prstGeom prst="round2SameRect">
            <a:avLst/>
          </a:prstGeom>
          <a:solidFill>
            <a:srgbClr val="15493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cap="none" spc="0">
              <a:ln w="0">
                <a:noFill/>
              </a:ln>
              <a:solidFill>
                <a:schemeClr val="tx1"/>
              </a:solidFill>
              <a:effectLst>
                <a:outerShdw blurRad="50800" dist="38100" dir="8100000" algn="tr" rotWithShape="0">
                  <a:prstClr val="black">
                    <a:alpha val="40000"/>
                  </a:prstClr>
                </a:outerShdw>
              </a:effectLst>
            </a:endParaRPr>
          </a:p>
        </p:txBody>
      </p:sp>
      <p:pic>
        <p:nvPicPr>
          <p:cNvPr id="10" name="Picture 9">
            <a:extLst>
              <a:ext uri="{FF2B5EF4-FFF2-40B4-BE49-F238E27FC236}">
                <a16:creationId xmlns:a16="http://schemas.microsoft.com/office/drawing/2014/main" id="{3EC5D9D0-629C-9B4A-AC2F-32CC8DA4EE76}"/>
              </a:ext>
            </a:extLst>
          </p:cNvPr>
          <p:cNvPicPr>
            <a:picLocks noChangeAspect="1"/>
          </p:cNvPicPr>
          <p:nvPr userDrawn="1"/>
        </p:nvPicPr>
        <p:blipFill>
          <a:blip r:embed="rId13"/>
          <a:stretch>
            <a:fillRect/>
          </a:stretch>
        </p:blipFill>
        <p:spPr>
          <a:xfrm>
            <a:off x="323047" y="6041125"/>
            <a:ext cx="749567" cy="630450"/>
          </a:xfrm>
          <a:prstGeom prst="rect">
            <a:avLst/>
          </a:prstGeom>
        </p:spPr>
      </p:pic>
    </p:spTree>
    <p:extLst>
      <p:ext uri="{BB962C8B-B14F-4D97-AF65-F5344CB8AC3E}">
        <p14:creationId xmlns:p14="http://schemas.microsoft.com/office/powerpoint/2010/main" val="25660260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hf hdr="0" dt="0"/>
  <p:txStyles>
    <p:titleStyle>
      <a:lvl1pPr algn="l" defTabSz="914400" rtl="0" eaLnBrk="1" latinLnBrk="0" hangingPunct="1">
        <a:lnSpc>
          <a:spcPct val="90000"/>
        </a:lnSpc>
        <a:spcBef>
          <a:spcPct val="0"/>
        </a:spcBef>
        <a:buNone/>
        <a:defRPr sz="4400" kern="1200">
          <a:solidFill>
            <a:srgbClr val="15493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95339"/>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ECAAB8-E2F1-6B42-B9D6-69574AA0FFCB}"/>
              </a:ext>
            </a:extLst>
          </p:cNvPr>
          <p:cNvPicPr>
            <a:picLocks noChangeAspect="1"/>
          </p:cNvPicPr>
          <p:nvPr userDrawn="1"/>
        </p:nvPicPr>
        <p:blipFill>
          <a:blip r:embed="rId13">
            <a:alphaModFix amt="10000"/>
          </a:blip>
          <a:stretch>
            <a:fillRect/>
          </a:stretch>
        </p:blipFill>
        <p:spPr>
          <a:xfrm>
            <a:off x="6903467" y="-585483"/>
            <a:ext cx="8067790" cy="7611123"/>
          </a:xfrm>
          <a:prstGeom prst="rect">
            <a:avLst/>
          </a:prstGeom>
        </p:spPr>
      </p:pic>
      <p:sp>
        <p:nvSpPr>
          <p:cNvPr id="2" name="Title Placeholder 1">
            <a:extLst>
              <a:ext uri="{FF2B5EF4-FFF2-40B4-BE49-F238E27FC236}">
                <a16:creationId xmlns:a16="http://schemas.microsoft.com/office/drawing/2014/main" id="{9BE2DB3E-28DB-B546-8D5F-AAB033A254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F1020C-6027-7848-981C-FBF97697F4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5EEBB4D-5B64-8144-8D26-B5306783940C}"/>
              </a:ext>
            </a:extLst>
          </p:cNvPr>
          <p:cNvSpPr>
            <a:spLocks noGrp="1"/>
          </p:cNvSpPr>
          <p:nvPr>
            <p:ph type="ftr" sz="quarter" idx="3"/>
          </p:nvPr>
        </p:nvSpPr>
        <p:spPr>
          <a:xfrm>
            <a:off x="7656057" y="6356350"/>
            <a:ext cx="3057663" cy="365125"/>
          </a:xfrm>
          <a:prstGeom prst="rect">
            <a:avLst/>
          </a:prstGeom>
        </p:spPr>
        <p:txBody>
          <a:bodyPr vert="horz" lIns="91440" tIns="45720" rIns="91440" bIns="45720" rtlCol="0" anchor="ctr"/>
          <a:lstStyle>
            <a:lvl1pPr algn="ctr">
              <a:defRPr sz="1200">
                <a:solidFill>
                  <a:schemeClr val="bg1"/>
                </a:solidFill>
              </a:defRPr>
            </a:lvl1pPr>
          </a:lstStyle>
          <a:p>
            <a:r>
              <a:rPr lang="en-US" dirty="0"/>
              <a:t>DEPARTMENT NAME GOES HERE</a:t>
            </a:r>
          </a:p>
        </p:txBody>
      </p:sp>
      <p:sp>
        <p:nvSpPr>
          <p:cNvPr id="6" name="Slide Number Placeholder 5">
            <a:extLst>
              <a:ext uri="{FF2B5EF4-FFF2-40B4-BE49-F238E27FC236}">
                <a16:creationId xmlns:a16="http://schemas.microsoft.com/office/drawing/2014/main" id="{2B6FD8D7-C33E-7845-94D1-6931DFC7CD61}"/>
              </a:ext>
            </a:extLst>
          </p:cNvPr>
          <p:cNvSpPr>
            <a:spLocks noGrp="1"/>
          </p:cNvSpPr>
          <p:nvPr>
            <p:ph type="sldNum" sz="quarter" idx="4"/>
          </p:nvPr>
        </p:nvSpPr>
        <p:spPr>
          <a:xfrm>
            <a:off x="10713720" y="6356350"/>
            <a:ext cx="640080" cy="365125"/>
          </a:xfrm>
          <a:prstGeom prst="rect">
            <a:avLst/>
          </a:prstGeom>
        </p:spPr>
        <p:txBody>
          <a:bodyPr vert="horz" lIns="91440" tIns="45720" rIns="91440" bIns="45720" rtlCol="0" anchor="ctr"/>
          <a:lstStyle>
            <a:lvl1pPr algn="r">
              <a:defRPr sz="1200">
                <a:solidFill>
                  <a:schemeClr val="bg1"/>
                </a:solidFill>
              </a:defRPr>
            </a:lvl1pPr>
          </a:lstStyle>
          <a:p>
            <a:fld id="{34832D41-55E6-1941-9081-80DA9318CC92}" type="slidenum">
              <a:rPr lang="en-US" smtClean="0"/>
              <a:pPr/>
              <a:t>‹#›</a:t>
            </a:fld>
            <a:endParaRPr lang="en-US" dirty="0"/>
          </a:p>
        </p:txBody>
      </p:sp>
      <p:pic>
        <p:nvPicPr>
          <p:cNvPr id="10" name="Picture 9">
            <a:extLst>
              <a:ext uri="{FF2B5EF4-FFF2-40B4-BE49-F238E27FC236}">
                <a16:creationId xmlns:a16="http://schemas.microsoft.com/office/drawing/2014/main" id="{850D6D68-2F25-C64F-AA0C-3AB1C50C4E9A}"/>
              </a:ext>
            </a:extLst>
          </p:cNvPr>
          <p:cNvPicPr>
            <a:picLocks noChangeAspect="1"/>
          </p:cNvPicPr>
          <p:nvPr userDrawn="1"/>
        </p:nvPicPr>
        <p:blipFill>
          <a:blip r:embed="rId14"/>
          <a:stretch>
            <a:fillRect/>
          </a:stretch>
        </p:blipFill>
        <p:spPr>
          <a:xfrm>
            <a:off x="248671" y="6176963"/>
            <a:ext cx="4551929" cy="535860"/>
          </a:xfrm>
          <a:prstGeom prst="rect">
            <a:avLst/>
          </a:prstGeom>
        </p:spPr>
      </p:pic>
    </p:spTree>
    <p:extLst>
      <p:ext uri="{BB962C8B-B14F-4D97-AF65-F5344CB8AC3E}">
        <p14:creationId xmlns:p14="http://schemas.microsoft.com/office/powerpoint/2010/main" val="29298740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hf hd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mrutledg@nmu.edu"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disserv@nmu.edu"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dso@nmu.edu"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nmu.edu/counselingandconsultation/" TargetMode="External"/><Relationship Id="rId2" Type="http://schemas.openxmlformats.org/officeDocument/2006/relationships/hyperlink" Target="https://nmu.edu/healthcenter/" TargetMode="External"/><Relationship Id="rId1" Type="http://schemas.openxmlformats.org/officeDocument/2006/relationships/slideLayout" Target="../slideLayouts/slideLayout2.xml"/><Relationship Id="rId6" Type="http://schemas.openxmlformats.org/officeDocument/2006/relationships/hyperlink" Target="https://dialhelp.org/" TargetMode="External"/><Relationship Id="rId5" Type="http://schemas.openxmlformats.org/officeDocument/2006/relationships/hyperlink" Target="https://nmu.edu/counselingandconsultation/therapy-assistance-online" TargetMode="External"/><Relationship Id="rId4" Type="http://schemas.openxmlformats.org/officeDocument/2006/relationships/hyperlink" Target="https://nmu.edu/counselingandconsultation/health-advocat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5E2B0C-FB5D-4ADE-980E-7A49100FC1E3}"/>
              </a:ext>
            </a:extLst>
          </p:cNvPr>
          <p:cNvSpPr>
            <a:spLocks noGrp="1"/>
          </p:cNvSpPr>
          <p:nvPr>
            <p:ph type="title"/>
          </p:nvPr>
        </p:nvSpPr>
        <p:spPr>
          <a:xfrm>
            <a:off x="762984" y="1513169"/>
            <a:ext cx="6135329" cy="2425176"/>
          </a:xfrm>
        </p:spPr>
        <p:txBody>
          <a:bodyPr>
            <a:normAutofit fontScale="90000"/>
          </a:bodyPr>
          <a:lstStyle/>
          <a:p>
            <a:r>
              <a:rPr lang="en-US" dirty="0"/>
              <a:t>Let’s work together to get students connected.</a:t>
            </a:r>
          </a:p>
        </p:txBody>
      </p:sp>
      <p:sp>
        <p:nvSpPr>
          <p:cNvPr id="5" name="Text Placeholder 4">
            <a:extLst>
              <a:ext uri="{FF2B5EF4-FFF2-40B4-BE49-F238E27FC236}">
                <a16:creationId xmlns:a16="http://schemas.microsoft.com/office/drawing/2014/main" id="{9CF221A8-2EE7-467B-8ABA-B8723586C796}"/>
              </a:ext>
            </a:extLst>
          </p:cNvPr>
          <p:cNvSpPr>
            <a:spLocks noGrp="1"/>
          </p:cNvSpPr>
          <p:nvPr>
            <p:ph type="body" idx="1"/>
          </p:nvPr>
        </p:nvSpPr>
        <p:spPr/>
        <p:txBody>
          <a:bodyPr>
            <a:normAutofit fontScale="62500" lnSpcReduction="20000"/>
          </a:bodyPr>
          <a:lstStyle/>
          <a:p>
            <a:pPr>
              <a:lnSpc>
                <a:spcPct val="120000"/>
              </a:lnSpc>
            </a:pPr>
            <a:r>
              <a:rPr lang="en-US" dirty="0"/>
              <a:t>You have the opportunity to serve a critical role in student retention by getting students connected with vital campus resources.</a:t>
            </a:r>
          </a:p>
          <a:p>
            <a:endParaRPr lang="en-US" dirty="0"/>
          </a:p>
          <a:p>
            <a:pPr>
              <a:lnSpc>
                <a:spcPct val="120000"/>
              </a:lnSpc>
            </a:pPr>
            <a:r>
              <a:rPr lang="en-US" dirty="0"/>
              <a:t>When students use resources, they learn to help themselves and can be more successful both in and out of the classroom.</a:t>
            </a:r>
          </a:p>
          <a:p>
            <a:endParaRPr lang="en-US" dirty="0"/>
          </a:p>
        </p:txBody>
      </p:sp>
      <p:pic>
        <p:nvPicPr>
          <p:cNvPr id="2" name="Picture 1">
            <a:extLst>
              <a:ext uri="{FF2B5EF4-FFF2-40B4-BE49-F238E27FC236}">
                <a16:creationId xmlns:a16="http://schemas.microsoft.com/office/drawing/2014/main" id="{58C1042C-4271-4BF3-B84E-93F489D1141B}"/>
              </a:ext>
            </a:extLst>
          </p:cNvPr>
          <p:cNvPicPr>
            <a:picLocks noChangeAspect="1"/>
          </p:cNvPicPr>
          <p:nvPr/>
        </p:nvPicPr>
        <p:blipFill>
          <a:blip r:embed="rId2"/>
          <a:stretch>
            <a:fillRect/>
          </a:stretch>
        </p:blipFill>
        <p:spPr>
          <a:xfrm>
            <a:off x="467184" y="0"/>
            <a:ext cx="11257632" cy="6858000"/>
          </a:xfrm>
          <a:prstGeom prst="rect">
            <a:avLst/>
          </a:prstGeom>
        </p:spPr>
      </p:pic>
    </p:spTree>
    <p:extLst>
      <p:ext uri="{BB962C8B-B14F-4D97-AF65-F5344CB8AC3E}">
        <p14:creationId xmlns:p14="http://schemas.microsoft.com/office/powerpoint/2010/main" val="860272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49CA-6A29-4C2E-B5FD-B5A12706AB5E}"/>
              </a:ext>
            </a:extLst>
          </p:cNvPr>
          <p:cNvSpPr>
            <a:spLocks noGrp="1"/>
          </p:cNvSpPr>
          <p:nvPr>
            <p:ph type="title"/>
          </p:nvPr>
        </p:nvSpPr>
        <p:spPr/>
        <p:txBody>
          <a:bodyPr/>
          <a:lstStyle/>
          <a:p>
            <a:r>
              <a:rPr lang="en-US" dirty="0"/>
              <a:t>Veteran Services</a:t>
            </a:r>
          </a:p>
        </p:txBody>
      </p:sp>
      <p:sp>
        <p:nvSpPr>
          <p:cNvPr id="3" name="Content Placeholder 2">
            <a:extLst>
              <a:ext uri="{FF2B5EF4-FFF2-40B4-BE49-F238E27FC236}">
                <a16:creationId xmlns:a16="http://schemas.microsoft.com/office/drawing/2014/main" id="{B545F3D3-913A-446D-900B-D75A17CAD203}"/>
              </a:ext>
            </a:extLst>
          </p:cNvPr>
          <p:cNvSpPr>
            <a:spLocks noGrp="1"/>
          </p:cNvSpPr>
          <p:nvPr>
            <p:ph sz="half" idx="1"/>
          </p:nvPr>
        </p:nvSpPr>
        <p:spPr/>
        <p:txBody>
          <a:bodyPr/>
          <a:lstStyle/>
          <a:p>
            <a:pPr marL="0" indent="0">
              <a:buNone/>
            </a:pPr>
            <a:r>
              <a:rPr lang="en-US" dirty="0">
                <a:latin typeface="Arial" panose="020B0604020202020204" pitchFamily="34" charset="0"/>
                <a:cs typeface="Arial" panose="020B0604020202020204" pitchFamily="34" charset="0"/>
              </a:rPr>
              <a:t>NMU has dedicated, trained staff here to assist you in processing your Veteran Administration Educational Benefits.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You may stop in or schedule an appointment to meet with a veteran representative.</a:t>
            </a:r>
          </a:p>
          <a:p>
            <a:endParaRPr lang="en-US" dirty="0"/>
          </a:p>
        </p:txBody>
      </p:sp>
      <p:sp>
        <p:nvSpPr>
          <p:cNvPr id="4" name="Content Placeholder 3">
            <a:extLst>
              <a:ext uri="{FF2B5EF4-FFF2-40B4-BE49-F238E27FC236}">
                <a16:creationId xmlns:a16="http://schemas.microsoft.com/office/drawing/2014/main" id="{DAF7150D-7C84-4253-81CB-8D5350FBA947}"/>
              </a:ext>
            </a:extLst>
          </p:cNvPr>
          <p:cNvSpPr>
            <a:spLocks noGrp="1"/>
          </p:cNvSpPr>
          <p:nvPr>
            <p:ph sz="half" idx="2"/>
          </p:nvPr>
        </p:nvSpPr>
        <p:spPr/>
        <p:txBody>
          <a:bodyPr/>
          <a:lstStyle/>
          <a:p>
            <a:pPr marL="0" indent="0">
              <a:buNone/>
            </a:pPr>
            <a:r>
              <a:rPr lang="en-US" dirty="0">
                <a:latin typeface="Arial" panose="020B0604020202020204" pitchFamily="34" charset="0"/>
                <a:cs typeface="Arial" panose="020B0604020202020204" pitchFamily="34" charset="0"/>
              </a:rPr>
              <a:t>2101D Hedgcock</a:t>
            </a:r>
          </a:p>
          <a:p>
            <a:pPr marL="0" indent="0">
              <a:buNone/>
            </a:pPr>
            <a:r>
              <a:rPr lang="en-US" dirty="0">
                <a:latin typeface="Arial" panose="020B0604020202020204" pitchFamily="34" charset="0"/>
                <a:cs typeface="Arial" panose="020B0604020202020204" pitchFamily="34" charset="0"/>
              </a:rPr>
              <a:t>906-227-1402</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2"/>
              </a:rPr>
              <a:t>mrutledg@nmu.edu</a:t>
            </a:r>
            <a:endParaRPr lang="en-US"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Mike Rutledge and Welles</a:t>
            </a:r>
          </a:p>
          <a:p>
            <a:pPr marL="0" indent="0">
              <a:buNone/>
            </a:pPr>
            <a:endParaRPr lang="en-US" dirty="0">
              <a:latin typeface="+mn-lt"/>
            </a:endParaRPr>
          </a:p>
        </p:txBody>
      </p:sp>
      <p:sp>
        <p:nvSpPr>
          <p:cNvPr id="5" name="Slide Number Placeholder 4">
            <a:extLst>
              <a:ext uri="{FF2B5EF4-FFF2-40B4-BE49-F238E27FC236}">
                <a16:creationId xmlns:a16="http://schemas.microsoft.com/office/drawing/2014/main" id="{125EB69F-EA53-43F8-9D87-8B8C43CDC8E5}"/>
              </a:ext>
            </a:extLst>
          </p:cNvPr>
          <p:cNvSpPr>
            <a:spLocks noGrp="1"/>
          </p:cNvSpPr>
          <p:nvPr>
            <p:ph type="sldNum" sz="quarter" idx="12"/>
          </p:nvPr>
        </p:nvSpPr>
        <p:spPr/>
        <p:txBody>
          <a:bodyPr/>
          <a:lstStyle/>
          <a:p>
            <a:pPr defTabSz="914377"/>
            <a:fld id="{9DA13378-5522-8343-8CB6-D067039910AC}" type="slidenum">
              <a:rPr lang="en-US"/>
              <a:pPr defTabSz="914377"/>
              <a:t>10</a:t>
            </a:fld>
            <a:endParaRPr lang="en-US" dirty="0"/>
          </a:p>
        </p:txBody>
      </p:sp>
      <p:pic>
        <p:nvPicPr>
          <p:cNvPr id="7" name="Picture 6">
            <a:extLst>
              <a:ext uri="{FF2B5EF4-FFF2-40B4-BE49-F238E27FC236}">
                <a16:creationId xmlns:a16="http://schemas.microsoft.com/office/drawing/2014/main" id="{E9B4D0A4-32A2-4D98-8414-4EDA3D3DC135}"/>
              </a:ext>
            </a:extLst>
          </p:cNvPr>
          <p:cNvPicPr>
            <a:picLocks noChangeAspect="1"/>
          </p:cNvPicPr>
          <p:nvPr/>
        </p:nvPicPr>
        <p:blipFill>
          <a:blip r:embed="rId3"/>
          <a:stretch>
            <a:fillRect/>
          </a:stretch>
        </p:blipFill>
        <p:spPr>
          <a:xfrm>
            <a:off x="6284779" y="3429001"/>
            <a:ext cx="2809172" cy="1853671"/>
          </a:xfrm>
          <a:prstGeom prst="rect">
            <a:avLst/>
          </a:prstGeom>
        </p:spPr>
      </p:pic>
    </p:spTree>
    <p:extLst>
      <p:ext uri="{BB962C8B-B14F-4D97-AF65-F5344CB8AC3E}">
        <p14:creationId xmlns:p14="http://schemas.microsoft.com/office/powerpoint/2010/main" val="1274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F4ED-B0D4-4315-BC08-AEC23A791CB5}"/>
              </a:ext>
            </a:extLst>
          </p:cNvPr>
          <p:cNvSpPr>
            <a:spLocks noGrp="1"/>
          </p:cNvSpPr>
          <p:nvPr>
            <p:ph type="title"/>
          </p:nvPr>
        </p:nvSpPr>
        <p:spPr/>
        <p:txBody>
          <a:bodyPr/>
          <a:lstStyle/>
          <a:p>
            <a:r>
              <a:rPr lang="en-US" dirty="0"/>
              <a:t>Disability Services</a:t>
            </a:r>
          </a:p>
        </p:txBody>
      </p:sp>
      <p:sp>
        <p:nvSpPr>
          <p:cNvPr id="3" name="Content Placeholder 2">
            <a:extLst>
              <a:ext uri="{FF2B5EF4-FFF2-40B4-BE49-F238E27FC236}">
                <a16:creationId xmlns:a16="http://schemas.microsoft.com/office/drawing/2014/main" id="{C5EE7CDA-603E-4B4B-951B-A85DE89F9057}"/>
              </a:ext>
            </a:extLst>
          </p:cNvPr>
          <p:cNvSpPr>
            <a:spLocks noGrp="1"/>
          </p:cNvSpPr>
          <p:nvPr>
            <p:ph sz="half" idx="1"/>
          </p:nvPr>
        </p:nvSpPr>
        <p:spPr/>
        <p:txBody>
          <a:bodyPr>
            <a:normAutofit/>
          </a:bodyPr>
          <a:lstStyle/>
          <a:p>
            <a:pPr marL="0" indent="0">
              <a:buNone/>
            </a:pPr>
            <a:r>
              <a:rPr lang="en-US" sz="1600" dirty="0"/>
              <a:t>Provides services and reasonable accommodations to students with disabilities so they may have an equal educational opportunity.</a:t>
            </a:r>
          </a:p>
          <a:p>
            <a:pPr marL="0" indent="0">
              <a:buNone/>
            </a:pPr>
            <a:r>
              <a:rPr lang="en-US" sz="1600" dirty="0"/>
              <a:t>Collaborates with students and review documentation to determine the eligibility of appropriate and reasonable accommodations at a post-secondary level.</a:t>
            </a:r>
          </a:p>
          <a:p>
            <a:pPr marL="0" indent="0">
              <a:buNone/>
            </a:pPr>
            <a:r>
              <a:rPr lang="en-US" sz="1600" dirty="0"/>
              <a:t>Assists in arranging course, classroom, and testing accommodations.</a:t>
            </a:r>
          </a:p>
          <a:p>
            <a:pPr marL="0" indent="0">
              <a:buNone/>
            </a:pPr>
            <a:r>
              <a:rPr lang="en-US" sz="1600" dirty="0"/>
              <a:t>Helps students develop self-advocacy skills and confidence to take responsibility for their academic success.</a:t>
            </a:r>
          </a:p>
          <a:p>
            <a:pPr marL="0" indent="0">
              <a:buNone/>
            </a:pPr>
            <a:r>
              <a:rPr lang="en-US" sz="1600" dirty="0"/>
              <a:t>Facilitates university compliance with federal legislation.</a:t>
            </a:r>
          </a:p>
          <a:p>
            <a:pPr marL="0" indent="0">
              <a:buNone/>
            </a:pPr>
            <a:r>
              <a:rPr lang="en-US" sz="1600" dirty="0"/>
              <a:t>Promotes campus awareness regarding disability issues.</a:t>
            </a:r>
          </a:p>
        </p:txBody>
      </p:sp>
      <p:sp>
        <p:nvSpPr>
          <p:cNvPr id="4" name="Content Placeholder 3">
            <a:extLst>
              <a:ext uri="{FF2B5EF4-FFF2-40B4-BE49-F238E27FC236}">
                <a16:creationId xmlns:a16="http://schemas.microsoft.com/office/drawing/2014/main" id="{73F59B3B-3B23-4458-B8AB-3F9001F3E9EE}"/>
              </a:ext>
            </a:extLst>
          </p:cNvPr>
          <p:cNvSpPr>
            <a:spLocks noGrp="1"/>
          </p:cNvSpPr>
          <p:nvPr>
            <p:ph sz="half" idx="2"/>
          </p:nvPr>
        </p:nvSpPr>
        <p:spPr/>
        <p:txBody>
          <a:bodyPr>
            <a:normAutofit/>
          </a:bodyPr>
          <a:lstStyle/>
          <a:p>
            <a:pPr marL="0" indent="0">
              <a:lnSpc>
                <a:spcPct val="120000"/>
              </a:lnSpc>
              <a:spcBef>
                <a:spcPts val="0"/>
              </a:spcBef>
              <a:buNone/>
            </a:pPr>
            <a:r>
              <a:rPr lang="fr-FR" dirty="0">
                <a:latin typeface="Arial" panose="020B0604020202020204" pitchFamily="34" charset="0"/>
                <a:cs typeface="Arial" panose="020B0604020202020204" pitchFamily="34" charset="0"/>
              </a:rPr>
              <a:t>2101 </a:t>
            </a:r>
            <a:r>
              <a:rPr lang="fr-FR" dirty="0" err="1">
                <a:latin typeface="Arial" panose="020B0604020202020204" pitchFamily="34" charset="0"/>
                <a:cs typeface="Arial" panose="020B0604020202020204" pitchFamily="34" charset="0"/>
              </a:rPr>
              <a:t>Hedgcock</a:t>
            </a:r>
            <a:r>
              <a:rPr lang="fr-FR" dirty="0">
                <a:latin typeface="Arial" panose="020B0604020202020204" pitchFamily="34" charset="0"/>
                <a:cs typeface="Arial" panose="020B0604020202020204" pitchFamily="34" charset="0"/>
              </a:rPr>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Phone: 906-227-1737</a:t>
            </a:r>
          </a:p>
          <a:p>
            <a:pPr marL="0" indent="0">
              <a:lnSpc>
                <a:spcPct val="120000"/>
              </a:lnSpc>
              <a:spcBef>
                <a:spcPts val="0"/>
              </a:spcBef>
              <a:buNone/>
            </a:pPr>
            <a:r>
              <a:rPr lang="fr-FR" dirty="0">
                <a:latin typeface="Arial" panose="020B0604020202020204" pitchFamily="34" charset="0"/>
                <a:cs typeface="Arial" panose="020B0604020202020204" pitchFamily="34" charset="0"/>
              </a:rPr>
              <a:t>E-mail: </a:t>
            </a:r>
            <a:r>
              <a:rPr lang="fr-FR" dirty="0">
                <a:latin typeface="Arial" panose="020B0604020202020204" pitchFamily="34" charset="0"/>
                <a:cs typeface="Arial" panose="020B0604020202020204" pitchFamily="34" charset="0"/>
                <a:hlinkClick r:id="rId2"/>
              </a:rPr>
              <a:t>disserv@nmu.edu</a:t>
            </a:r>
            <a:endParaRPr lang="fr-FR" dirty="0">
              <a:latin typeface="Arial" panose="020B0604020202020204" pitchFamily="34" charset="0"/>
              <a:cs typeface="Arial" panose="020B0604020202020204"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48365697-A632-466A-93AC-124865B87D75}"/>
              </a:ext>
            </a:extLst>
          </p:cNvPr>
          <p:cNvSpPr>
            <a:spLocks noGrp="1"/>
          </p:cNvSpPr>
          <p:nvPr>
            <p:ph type="sldNum" sz="quarter" idx="12"/>
          </p:nvPr>
        </p:nvSpPr>
        <p:spPr/>
        <p:txBody>
          <a:bodyPr/>
          <a:lstStyle/>
          <a:p>
            <a:pPr defTabSz="914377"/>
            <a:fld id="{9DA13378-5522-8343-8CB6-D067039910AC}" type="slidenum">
              <a:rPr lang="en-US"/>
              <a:pPr defTabSz="914377"/>
              <a:t>11</a:t>
            </a:fld>
            <a:endParaRPr lang="en-US" dirty="0"/>
          </a:p>
        </p:txBody>
      </p:sp>
      <p:pic>
        <p:nvPicPr>
          <p:cNvPr id="6" name="Picture 5">
            <a:extLst>
              <a:ext uri="{FF2B5EF4-FFF2-40B4-BE49-F238E27FC236}">
                <a16:creationId xmlns:a16="http://schemas.microsoft.com/office/drawing/2014/main" id="{9F7B52A1-B3D4-4493-BA60-F62AFF57BAB8}"/>
              </a:ext>
            </a:extLst>
          </p:cNvPr>
          <p:cNvPicPr>
            <a:picLocks noChangeAspect="1"/>
          </p:cNvPicPr>
          <p:nvPr/>
        </p:nvPicPr>
        <p:blipFill>
          <a:blip r:embed="rId3"/>
          <a:stretch>
            <a:fillRect/>
          </a:stretch>
        </p:blipFill>
        <p:spPr>
          <a:xfrm>
            <a:off x="6328712" y="3625532"/>
            <a:ext cx="4144925" cy="2551432"/>
          </a:xfrm>
          <a:prstGeom prst="rect">
            <a:avLst/>
          </a:prstGeom>
        </p:spPr>
      </p:pic>
    </p:spTree>
    <p:extLst>
      <p:ext uri="{BB962C8B-B14F-4D97-AF65-F5344CB8AC3E}">
        <p14:creationId xmlns:p14="http://schemas.microsoft.com/office/powerpoint/2010/main" val="616130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D555-E150-4864-95DE-DF79F535AB82}"/>
              </a:ext>
            </a:extLst>
          </p:cNvPr>
          <p:cNvSpPr>
            <a:spLocks noGrp="1"/>
          </p:cNvSpPr>
          <p:nvPr>
            <p:ph type="title"/>
          </p:nvPr>
        </p:nvSpPr>
        <p:spPr/>
        <p:txBody>
          <a:bodyPr/>
          <a:lstStyle/>
          <a:p>
            <a:r>
              <a:rPr lang="en-US" b="1" dirty="0"/>
              <a:t>NMU Library</a:t>
            </a:r>
          </a:p>
        </p:txBody>
      </p:sp>
      <p:sp>
        <p:nvSpPr>
          <p:cNvPr id="3" name="Content Placeholder 2">
            <a:extLst>
              <a:ext uri="{FF2B5EF4-FFF2-40B4-BE49-F238E27FC236}">
                <a16:creationId xmlns:a16="http://schemas.microsoft.com/office/drawing/2014/main" id="{FEFBEF5F-7BE7-41BE-B0DC-FD961A8CC4E1}"/>
              </a:ext>
            </a:extLst>
          </p:cNvPr>
          <p:cNvSpPr>
            <a:spLocks noGrp="1"/>
          </p:cNvSpPr>
          <p:nvPr>
            <p:ph idx="1"/>
          </p:nvPr>
        </p:nvSpPr>
        <p:spPr/>
        <p:txBody>
          <a:bodyPr/>
          <a:lstStyle/>
          <a:p>
            <a:pPr marL="0" indent="0">
              <a:spcBef>
                <a:spcPts val="0"/>
              </a:spcBef>
              <a:buNone/>
            </a:pPr>
            <a:r>
              <a:rPr lang="en-US" b="1" dirty="0">
                <a:latin typeface="Arial" panose="020B0604020202020204" pitchFamily="34" charset="0"/>
                <a:cs typeface="Arial" panose="020B0604020202020204" pitchFamily="34" charset="0"/>
              </a:rPr>
              <a:t>The Lydia M. Olson Library is committed to meeting the needs of NMU’s students, faculty, staff, and community. </a:t>
            </a:r>
          </a:p>
          <a:p>
            <a:pPr marL="0" indent="0">
              <a:spcBef>
                <a:spcPts val="0"/>
              </a:spcBef>
              <a:buNone/>
            </a:pPr>
            <a:endParaRPr lang="en-US" b="1" dirty="0">
              <a:latin typeface="Arial" panose="020B0604020202020204" pitchFamily="34" charset="0"/>
              <a:cs typeface="Arial" panose="020B0604020202020204" pitchFamily="34" charset="0"/>
            </a:endParaRPr>
          </a:p>
          <a:p>
            <a:pPr marL="0" indent="0">
              <a:spcBef>
                <a:spcPts val="0"/>
              </a:spcBef>
              <a:buNone/>
            </a:pPr>
            <a:r>
              <a:rPr lang="en-US" b="1" dirty="0">
                <a:latin typeface="Arial" panose="020B0604020202020204" pitchFamily="34" charset="0"/>
                <a:cs typeface="Arial" panose="020B0604020202020204" pitchFamily="34" charset="0"/>
              </a:rPr>
              <a:t>They are constantly improving traditional library services, supporting student success and retention, expanding opportunities to engage students in cutting-edge technology, and improving community access to regional history. </a:t>
            </a:r>
          </a:p>
          <a:p>
            <a:pPr marL="0" indent="0">
              <a:spcBef>
                <a:spcPts val="0"/>
              </a:spcBef>
              <a:buNone/>
            </a:pPr>
            <a:endParaRPr lang="en-US" b="1" dirty="0">
              <a:latin typeface="Arial" panose="020B0604020202020204" pitchFamily="34" charset="0"/>
              <a:cs typeface="Arial" panose="020B0604020202020204" pitchFamily="34" charset="0"/>
            </a:endParaRPr>
          </a:p>
          <a:p>
            <a:pPr marL="0" indent="0">
              <a:spcBef>
                <a:spcPts val="0"/>
              </a:spcBef>
              <a:buNone/>
            </a:pPr>
            <a:r>
              <a:rPr lang="en-US" b="1" dirty="0">
                <a:latin typeface="Arial" panose="020B0604020202020204" pitchFamily="34" charset="0"/>
                <a:cs typeface="Arial" panose="020B0604020202020204" pitchFamily="34" charset="0"/>
              </a:rPr>
              <a:t>library@nmu.edu</a:t>
            </a:r>
          </a:p>
          <a:p>
            <a:pPr marL="0" indent="0">
              <a:buNone/>
            </a:pPr>
            <a:endParaRPr lang="en-US" dirty="0"/>
          </a:p>
        </p:txBody>
      </p:sp>
      <p:sp>
        <p:nvSpPr>
          <p:cNvPr id="4" name="Footer Placeholder 3">
            <a:extLst>
              <a:ext uri="{FF2B5EF4-FFF2-40B4-BE49-F238E27FC236}">
                <a16:creationId xmlns:a16="http://schemas.microsoft.com/office/drawing/2014/main" id="{CA9E6307-9372-441B-BE65-4840AD79F349}"/>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D381AA4-82A4-4025-AE35-FB21AEC57C6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832D41-55E6-1941-9081-80DA9318CC9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2" descr="Learning Resource Center | NMU Department of Physics">
            <a:extLst>
              <a:ext uri="{FF2B5EF4-FFF2-40B4-BE49-F238E27FC236}">
                <a16:creationId xmlns:a16="http://schemas.microsoft.com/office/drawing/2014/main" id="{8A6885E4-1811-4E64-8B20-A8DA1D6EA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9485" y="4097459"/>
            <a:ext cx="7222515" cy="4815010"/>
          </a:xfrm>
          <a:prstGeom prst="rect">
            <a:avLst/>
          </a:prstGeom>
          <a:noFill/>
          <a:effectLst>
            <a:softEdge rad="685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31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DF91-1A17-4F9E-90E3-F11C95F8ECDE}"/>
              </a:ext>
            </a:extLst>
          </p:cNvPr>
          <p:cNvSpPr>
            <a:spLocks noGrp="1"/>
          </p:cNvSpPr>
          <p:nvPr>
            <p:ph type="title"/>
          </p:nvPr>
        </p:nvSpPr>
        <p:spPr/>
        <p:txBody>
          <a:bodyPr/>
          <a:lstStyle/>
          <a:p>
            <a:r>
              <a:rPr lang="en-US" b="1" dirty="0"/>
              <a:t>All Campus Tutoring</a:t>
            </a:r>
          </a:p>
        </p:txBody>
      </p:sp>
      <p:sp>
        <p:nvSpPr>
          <p:cNvPr id="3" name="Content Placeholder 2">
            <a:extLst>
              <a:ext uri="{FF2B5EF4-FFF2-40B4-BE49-F238E27FC236}">
                <a16:creationId xmlns:a16="http://schemas.microsoft.com/office/drawing/2014/main" id="{7C441BD7-4A21-48D3-ACCB-1B28E72503BE}"/>
              </a:ext>
            </a:extLst>
          </p:cNvPr>
          <p:cNvSpPr>
            <a:spLocks noGrp="1"/>
          </p:cNvSpPr>
          <p:nvPr>
            <p:ph idx="1"/>
          </p:nvPr>
        </p:nvSpPr>
        <p:spPr/>
        <p:txBody>
          <a:bodyPr>
            <a:normAutofit fontScale="92500" lnSpcReduction="10000"/>
          </a:bodyPr>
          <a:lstStyle/>
          <a:p>
            <a:pPr marL="0" indent="0">
              <a:buNone/>
            </a:pPr>
            <a:r>
              <a:rPr lang="en-US" b="1" dirty="0">
                <a:latin typeface="Arial" panose="020B0604020202020204" pitchFamily="34" charset="0"/>
                <a:cs typeface="Arial" panose="020B0604020202020204" pitchFamily="34" charset="0"/>
              </a:rPr>
              <a:t>FREE FOR ALL STUDENTS</a:t>
            </a:r>
          </a:p>
          <a:p>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Locations: 	Harden Hall Basement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111H (Behind </a:t>
            </a:r>
            <a:r>
              <a:rPr lang="en-US" dirty="0" err="1">
                <a:latin typeface="Arial" panose="020B0604020202020204" pitchFamily="34" charset="0"/>
                <a:cs typeface="Arial" panose="020B0604020202020204" pitchFamily="34" charset="0"/>
              </a:rPr>
              <a:t>Fieras</a:t>
            </a:r>
            <a:r>
              <a:rPr lang="en-US" dirty="0">
                <a:latin typeface="Arial" panose="020B0604020202020204" pitchFamily="34" charset="0"/>
                <a:cs typeface="Arial" panose="020B0604020202020204" pitchFamily="34" charset="0"/>
              </a:rPr>
              <a:t>)</a:t>
            </a:r>
          </a:p>
          <a:p>
            <a:pPr marL="0" indent="0">
              <a:buNone/>
            </a:pP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The Woods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104B Maple West (near the desk)</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Jacobetti</a:t>
            </a:r>
            <a:r>
              <a:rPr lang="en-US" dirty="0">
                <a:latin typeface="Arial" panose="020B0604020202020204" pitchFamily="34" charset="0"/>
                <a:cs typeface="Arial" panose="020B0604020202020204" pitchFamily="34" charset="0"/>
              </a:rPr>
              <a:t> Complex (tutorjco@nmu.edu)</a:t>
            </a:r>
          </a:p>
          <a:p>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Stay up-to-date visit: www.nmu.edu/tutoring</a:t>
            </a:r>
          </a:p>
          <a:p>
            <a:pPr marL="0" indent="0">
              <a:buNone/>
            </a:pPr>
            <a:endParaRPr lang="en-US" dirty="0"/>
          </a:p>
        </p:txBody>
      </p:sp>
    </p:spTree>
    <p:extLst>
      <p:ext uri="{BB962C8B-B14F-4D97-AF65-F5344CB8AC3E}">
        <p14:creationId xmlns:p14="http://schemas.microsoft.com/office/powerpoint/2010/main" val="3249487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731497" y="6174557"/>
            <a:ext cx="5279011" cy="546918"/>
          </a:xfrm>
        </p:spPr>
        <p:txBody>
          <a:bodyPr/>
          <a:lstStyle/>
          <a:p>
            <a:r>
              <a:rPr lang="en-US" sz="1400" dirty="0"/>
              <a:t>https://</a:t>
            </a:r>
            <a:r>
              <a:rPr lang="en-US" sz="1400" dirty="0" smtClean="0"/>
              <a:t>www.joinknack.com/school/northern-michigan-university</a:t>
            </a:r>
            <a:endParaRPr lang="en-US" sz="1400" dirty="0"/>
          </a:p>
        </p:txBody>
      </p:sp>
      <p:sp>
        <p:nvSpPr>
          <p:cNvPr id="3" name="Slide Number Placeholder 2"/>
          <p:cNvSpPr>
            <a:spLocks noGrp="1"/>
          </p:cNvSpPr>
          <p:nvPr>
            <p:ph type="sldNum" sz="quarter" idx="11"/>
          </p:nvPr>
        </p:nvSpPr>
        <p:spPr/>
        <p:txBody>
          <a:bodyPr/>
          <a:lstStyle/>
          <a:p>
            <a:fld id="{34832D41-55E6-1941-9081-80DA9318CC92}" type="slidenum">
              <a:rPr lang="en-US" smtClean="0"/>
              <a:pPr/>
              <a:t>14</a:t>
            </a:fld>
            <a:endParaRPr lang="en-US" dirty="0"/>
          </a:p>
        </p:txBody>
      </p:sp>
      <p:sp>
        <p:nvSpPr>
          <p:cNvPr id="4" name="Rectangle 3"/>
          <p:cNvSpPr/>
          <p:nvPr/>
        </p:nvSpPr>
        <p:spPr>
          <a:xfrm>
            <a:off x="766714" y="1770877"/>
            <a:ext cx="6096000" cy="3970318"/>
          </a:xfrm>
          <a:prstGeom prst="rect">
            <a:avLst/>
          </a:prstGeom>
        </p:spPr>
        <p:txBody>
          <a:bodyPr>
            <a:spAutoFit/>
          </a:bodyPr>
          <a:lstStyle/>
          <a:p>
            <a:r>
              <a:rPr lang="en-US" dirty="0">
                <a:solidFill>
                  <a:schemeClr val="bg1"/>
                </a:solidFill>
                <a:latin typeface="TT Norms Pro"/>
              </a:rPr>
              <a:t>Northern Michigan University has partnered with Knack to help strengthen the peer learning community on campus! As an NMU student you can use Knack to get help from a fellow peer that already aced your class, and/or sign up as a Knack Tutor to help your peers in classes you have aced</a:t>
            </a:r>
            <a:r>
              <a:rPr lang="en-US" dirty="0" smtClean="0">
                <a:solidFill>
                  <a:schemeClr val="bg1"/>
                </a:solidFill>
                <a:latin typeface="TT Norms Pro"/>
              </a:rPr>
              <a:t>.</a:t>
            </a:r>
          </a:p>
          <a:p>
            <a:endParaRPr lang="en-US" dirty="0">
              <a:solidFill>
                <a:schemeClr val="bg1"/>
              </a:solidFill>
              <a:latin typeface="TT Norms Pro"/>
            </a:endParaRPr>
          </a:p>
          <a:p>
            <a:r>
              <a:rPr lang="en-US" b="1" dirty="0">
                <a:solidFill>
                  <a:schemeClr val="bg1"/>
                </a:solidFill>
                <a:latin typeface="TT Norms Pro"/>
              </a:rPr>
              <a:t>How it works</a:t>
            </a:r>
          </a:p>
          <a:p>
            <a:r>
              <a:rPr lang="en-US" b="1" dirty="0">
                <a:solidFill>
                  <a:schemeClr val="bg1"/>
                </a:solidFill>
                <a:latin typeface="TT Norms Pro"/>
              </a:rPr>
              <a:t>1</a:t>
            </a:r>
          </a:p>
          <a:p>
            <a:r>
              <a:rPr lang="en-US" dirty="0">
                <a:solidFill>
                  <a:schemeClr val="bg1"/>
                </a:solidFill>
                <a:latin typeface="TT Norms Pro"/>
              </a:rPr>
              <a:t>Submit a request and review qualified tutors.</a:t>
            </a:r>
          </a:p>
          <a:p>
            <a:r>
              <a:rPr lang="en-US" b="1" dirty="0">
                <a:solidFill>
                  <a:schemeClr val="bg1"/>
                </a:solidFill>
                <a:latin typeface="TT Norms Pro"/>
              </a:rPr>
              <a:t>2</a:t>
            </a:r>
          </a:p>
          <a:p>
            <a:r>
              <a:rPr lang="en-US" dirty="0">
                <a:solidFill>
                  <a:schemeClr val="bg1"/>
                </a:solidFill>
                <a:latin typeface="TT Norms Pro"/>
              </a:rPr>
              <a:t>Select your tutor and schedule a session.</a:t>
            </a:r>
          </a:p>
          <a:p>
            <a:r>
              <a:rPr lang="en-US" b="1" dirty="0">
                <a:solidFill>
                  <a:schemeClr val="bg1"/>
                </a:solidFill>
                <a:latin typeface="TT Norms Pro"/>
              </a:rPr>
              <a:t>3</a:t>
            </a:r>
          </a:p>
          <a:p>
            <a:r>
              <a:rPr lang="en-US" dirty="0">
                <a:solidFill>
                  <a:schemeClr val="bg1"/>
                </a:solidFill>
                <a:latin typeface="TT Norms Pro"/>
              </a:rPr>
              <a:t>Meet with your tutor and Knack it out of the park!</a:t>
            </a:r>
            <a:endParaRPr lang="en-US" b="0" i="0" dirty="0">
              <a:solidFill>
                <a:schemeClr val="bg1"/>
              </a:solidFill>
              <a:effectLst/>
              <a:latin typeface="TT Norms Pro"/>
            </a:endParaRPr>
          </a:p>
        </p:txBody>
      </p:sp>
      <p:pic>
        <p:nvPicPr>
          <p:cNvPr id="6" name="Picture 5"/>
          <p:cNvPicPr>
            <a:picLocks noChangeAspect="1"/>
          </p:cNvPicPr>
          <p:nvPr/>
        </p:nvPicPr>
        <p:blipFill>
          <a:blip r:embed="rId2"/>
          <a:stretch>
            <a:fillRect/>
          </a:stretch>
        </p:blipFill>
        <p:spPr>
          <a:xfrm>
            <a:off x="903598" y="127762"/>
            <a:ext cx="3724963" cy="1516447"/>
          </a:xfrm>
          <a:prstGeom prst="rect">
            <a:avLst/>
          </a:prstGeom>
        </p:spPr>
      </p:pic>
    </p:spTree>
    <p:extLst>
      <p:ext uri="{BB962C8B-B14F-4D97-AF65-F5344CB8AC3E}">
        <p14:creationId xmlns:p14="http://schemas.microsoft.com/office/powerpoint/2010/main" val="2427094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3B4859-6D96-4B92-AE2D-0E53D996C17C}"/>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NMU Writing Center</a:t>
            </a:r>
          </a:p>
        </p:txBody>
      </p:sp>
      <p:sp>
        <p:nvSpPr>
          <p:cNvPr id="7" name="Content Placeholder 6">
            <a:extLst>
              <a:ext uri="{FF2B5EF4-FFF2-40B4-BE49-F238E27FC236}">
                <a16:creationId xmlns:a16="http://schemas.microsoft.com/office/drawing/2014/main" id="{901B3FA5-AE4C-405A-A87D-3BC0947952E6}"/>
              </a:ext>
            </a:extLst>
          </p:cNvPr>
          <p:cNvSpPr>
            <a:spLocks noGrp="1"/>
          </p:cNvSpPr>
          <p:nvPr>
            <p:ph sz="half" idx="1"/>
          </p:nvPr>
        </p:nvSpPr>
        <p:spPr/>
        <p:txBody>
          <a:bodyPr>
            <a:normAutofit fontScale="55000" lnSpcReduction="20000"/>
          </a:bodyPr>
          <a:lstStyle/>
          <a:p>
            <a:pPr marL="0" indent="0">
              <a:lnSpc>
                <a:spcPct val="120000"/>
              </a:lnSpc>
              <a:spcBef>
                <a:spcPts val="0"/>
              </a:spcBef>
              <a:buNone/>
            </a:pPr>
            <a:r>
              <a:rPr lang="en-US" sz="3800" dirty="0">
                <a:latin typeface="Arial" panose="020B0604020202020204" pitchFamily="34" charset="0"/>
                <a:cs typeface="Arial" panose="020B0604020202020204" pitchFamily="34" charset="0"/>
              </a:rPr>
              <a:t>The Writing Center works to promote clear, effective written communication.</a:t>
            </a:r>
          </a:p>
          <a:p>
            <a:pPr>
              <a:lnSpc>
                <a:spcPct val="120000"/>
              </a:lnSpc>
              <a:spcBef>
                <a:spcPts val="0"/>
              </a:spcBef>
            </a:pPr>
            <a:endParaRPr lang="en-US" sz="3800" dirty="0">
              <a:latin typeface="Arial" panose="020B0604020202020204" pitchFamily="34" charset="0"/>
              <a:cs typeface="Arial" panose="020B0604020202020204" pitchFamily="34" charset="0"/>
            </a:endParaRPr>
          </a:p>
          <a:p>
            <a:pPr marL="0" indent="0">
              <a:lnSpc>
                <a:spcPct val="120000"/>
              </a:lnSpc>
              <a:spcBef>
                <a:spcPts val="0"/>
              </a:spcBef>
              <a:buNone/>
            </a:pPr>
            <a:r>
              <a:rPr lang="en-US" sz="3800" dirty="0">
                <a:latin typeface="Arial" panose="020B0604020202020204" pitchFamily="34" charset="0"/>
                <a:cs typeface="Arial" panose="020B0604020202020204" pitchFamily="34" charset="0"/>
              </a:rPr>
              <a:t>The highly trained peer tutors help members of the NMU community improve their writing skills through free, one-on-one consultations and online tutorials.</a:t>
            </a:r>
          </a:p>
          <a:p>
            <a:pPr>
              <a:lnSpc>
                <a:spcPct val="120000"/>
              </a:lnSpc>
              <a:spcBef>
                <a:spcPts val="0"/>
              </a:spcBef>
            </a:pPr>
            <a:endParaRPr lang="en-US" sz="3800" dirty="0">
              <a:latin typeface="Arial" panose="020B0604020202020204" pitchFamily="34" charset="0"/>
              <a:cs typeface="Arial" panose="020B0604020202020204" pitchFamily="34" charset="0"/>
            </a:endParaRPr>
          </a:p>
          <a:p>
            <a:pPr marL="0" indent="0">
              <a:lnSpc>
                <a:spcPct val="120000"/>
              </a:lnSpc>
              <a:spcBef>
                <a:spcPts val="0"/>
              </a:spcBef>
              <a:buNone/>
            </a:pPr>
            <a:r>
              <a:rPr lang="en-US" sz="3800" dirty="0">
                <a:latin typeface="Arial" panose="020B0604020202020204" pitchFamily="34" charset="0"/>
                <a:cs typeface="Arial" panose="020B0604020202020204" pitchFamily="34" charset="0"/>
              </a:rPr>
              <a:t>Both in-person and online tutoring are offered.</a:t>
            </a:r>
          </a:p>
          <a:p>
            <a:endParaRPr lang="en-US" dirty="0"/>
          </a:p>
        </p:txBody>
      </p:sp>
      <p:sp>
        <p:nvSpPr>
          <p:cNvPr id="8" name="Content Placeholder 7">
            <a:extLst>
              <a:ext uri="{FF2B5EF4-FFF2-40B4-BE49-F238E27FC236}">
                <a16:creationId xmlns:a16="http://schemas.microsoft.com/office/drawing/2014/main" id="{FC6B5B52-226C-48CD-816A-2C7DD2982B7B}"/>
              </a:ext>
            </a:extLst>
          </p:cNvPr>
          <p:cNvSpPr>
            <a:spLocks noGrp="1"/>
          </p:cNvSpPr>
          <p:nvPr>
            <p:ph sz="half" idx="2"/>
          </p:nvPr>
        </p:nvSpPr>
        <p:spPr/>
        <p:txBody>
          <a:bodyPr>
            <a:normAutofit fontScale="55000" lnSpcReduction="20000"/>
          </a:bodyPr>
          <a:lstStyle/>
          <a:p>
            <a:pPr marL="0" indent="0">
              <a:lnSpc>
                <a:spcPct val="120000"/>
              </a:lnSpc>
              <a:buNone/>
            </a:pPr>
            <a:r>
              <a:rPr lang="en-US" sz="3300" b="1" dirty="0">
                <a:latin typeface="Arial" panose="020B0604020202020204" pitchFamily="34" charset="0"/>
                <a:cs typeface="Arial" panose="020B0604020202020204" pitchFamily="34" charset="0"/>
              </a:rPr>
              <a:t>Harden Hall 111G (Lower floor of the library)</a:t>
            </a:r>
          </a:p>
          <a:p>
            <a:pPr marL="0" indent="0">
              <a:lnSpc>
                <a:spcPct val="120000"/>
              </a:lnSpc>
              <a:buNone/>
            </a:pPr>
            <a:endParaRPr lang="en-US" sz="3300" b="1" dirty="0">
              <a:latin typeface="Arial" panose="020B0604020202020204" pitchFamily="34" charset="0"/>
              <a:cs typeface="Arial" panose="020B0604020202020204" pitchFamily="34" charset="0"/>
            </a:endParaRPr>
          </a:p>
          <a:p>
            <a:r>
              <a:rPr lang="en-US" sz="3300" b="1" dirty="0">
                <a:latin typeface="Arial" panose="020B0604020202020204" pitchFamily="34" charset="0"/>
                <a:cs typeface="Arial" panose="020B0604020202020204" pitchFamily="34" charset="0"/>
              </a:rPr>
              <a:t>Our summer hours run concurrently with Summer Sessions I and II (typically mid-May through mid-August).</a:t>
            </a:r>
          </a:p>
        </p:txBody>
      </p:sp>
      <p:sp>
        <p:nvSpPr>
          <p:cNvPr id="5" name="Slide Number Placeholder 4">
            <a:extLst>
              <a:ext uri="{FF2B5EF4-FFF2-40B4-BE49-F238E27FC236}">
                <a16:creationId xmlns:a16="http://schemas.microsoft.com/office/drawing/2014/main" id="{C5E9FC60-0D81-40B0-9A07-2A8D40DCA4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76D904-DD02-1040-A2A4-F26CF56268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420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6CD0540-4404-468C-88A5-11EDE6B039A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80873" y="136524"/>
            <a:ext cx="10420628" cy="5861603"/>
          </a:xfrm>
        </p:spPr>
      </p:pic>
      <p:sp>
        <p:nvSpPr>
          <p:cNvPr id="5" name="Footer Placeholder 4">
            <a:extLst>
              <a:ext uri="{FF2B5EF4-FFF2-40B4-BE49-F238E27FC236}">
                <a16:creationId xmlns:a16="http://schemas.microsoft.com/office/drawing/2014/main" id="{00703B08-BE70-4206-88B0-A045C3325A63}"/>
              </a:ext>
            </a:extLst>
          </p:cNvPr>
          <p:cNvSpPr>
            <a:spLocks noGrp="1"/>
          </p:cNvSpPr>
          <p:nvPr>
            <p:ph type="ftr" sz="quarter" idx="11"/>
          </p:nvPr>
        </p:nvSpPr>
        <p:spPr/>
        <p:txBody>
          <a:bodyPr/>
          <a:lstStyle/>
          <a:p>
            <a:r>
              <a:rPr lang="en-US" dirty="0"/>
              <a:t>Language Resource Center</a:t>
            </a:r>
          </a:p>
        </p:txBody>
      </p:sp>
      <p:sp>
        <p:nvSpPr>
          <p:cNvPr id="6" name="Slide Number Placeholder 5">
            <a:extLst>
              <a:ext uri="{FF2B5EF4-FFF2-40B4-BE49-F238E27FC236}">
                <a16:creationId xmlns:a16="http://schemas.microsoft.com/office/drawing/2014/main" id="{60D52BC6-D1FA-420D-97E5-C8499F350EAE}"/>
              </a:ext>
            </a:extLst>
          </p:cNvPr>
          <p:cNvSpPr>
            <a:spLocks noGrp="1"/>
          </p:cNvSpPr>
          <p:nvPr>
            <p:ph type="sldNum" sz="quarter" idx="12"/>
          </p:nvPr>
        </p:nvSpPr>
        <p:spPr/>
        <p:txBody>
          <a:bodyPr/>
          <a:lstStyle/>
          <a:p>
            <a:fld id="{7076D904-DD02-1040-A2A4-F26CF5626854}" type="slidenum">
              <a:rPr lang="en-US" smtClean="0"/>
              <a:t>16</a:t>
            </a:fld>
            <a:endParaRPr lang="en-US"/>
          </a:p>
        </p:txBody>
      </p:sp>
    </p:spTree>
    <p:extLst>
      <p:ext uri="{BB962C8B-B14F-4D97-AF65-F5344CB8AC3E}">
        <p14:creationId xmlns:p14="http://schemas.microsoft.com/office/powerpoint/2010/main" val="243248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FA22-3731-4864-8741-5544A18592F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8F1D66D-2611-4934-808F-56F62889F1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559" y="233752"/>
            <a:ext cx="11360882" cy="6390496"/>
          </a:xfrm>
        </p:spPr>
      </p:pic>
    </p:spTree>
    <p:extLst>
      <p:ext uri="{BB962C8B-B14F-4D97-AF65-F5344CB8AC3E}">
        <p14:creationId xmlns:p14="http://schemas.microsoft.com/office/powerpoint/2010/main" val="2180464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Tree>
    <p:extLst>
      <p:ext uri="{BB962C8B-B14F-4D97-AF65-F5344CB8AC3E}">
        <p14:creationId xmlns:p14="http://schemas.microsoft.com/office/powerpoint/2010/main" val="3064205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9524"/>
          </a:xfrm>
          <a:prstGeom prst="rect">
            <a:avLst/>
          </a:prstGeom>
        </p:spPr>
      </p:pic>
    </p:spTree>
    <p:extLst>
      <p:ext uri="{BB962C8B-B14F-4D97-AF65-F5344CB8AC3E}">
        <p14:creationId xmlns:p14="http://schemas.microsoft.com/office/powerpoint/2010/main" val="2138584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208B-9650-4320-A3AE-3295E7566A4A}"/>
              </a:ext>
            </a:extLst>
          </p:cNvPr>
          <p:cNvSpPr>
            <a:spLocks noGrp="1"/>
          </p:cNvSpPr>
          <p:nvPr>
            <p:ph type="title"/>
          </p:nvPr>
        </p:nvSpPr>
        <p:spPr/>
        <p:txBody>
          <a:bodyPr/>
          <a:lstStyle/>
          <a:p>
            <a:r>
              <a:rPr lang="en-US" dirty="0"/>
              <a:t>Dean of Students Office</a:t>
            </a:r>
          </a:p>
        </p:txBody>
      </p:sp>
      <p:sp>
        <p:nvSpPr>
          <p:cNvPr id="3" name="Content Placeholder 2">
            <a:extLst>
              <a:ext uri="{FF2B5EF4-FFF2-40B4-BE49-F238E27FC236}">
                <a16:creationId xmlns:a16="http://schemas.microsoft.com/office/drawing/2014/main" id="{D53AD20D-A69C-4134-9AB2-14C5DAE0AE2D}"/>
              </a:ext>
            </a:extLst>
          </p:cNvPr>
          <p:cNvSpPr>
            <a:spLocks noGrp="1"/>
          </p:cNvSpPr>
          <p:nvPr>
            <p:ph idx="1"/>
          </p:nvPr>
        </p:nvSpPr>
        <p:spPr>
          <a:xfrm>
            <a:off x="614499" y="1652577"/>
            <a:ext cx="6582715" cy="4351339"/>
          </a:xfrm>
        </p:spPr>
        <p:txBody>
          <a:bodyPr>
            <a:normAutofit/>
          </a:bodyPr>
          <a:lstStyle/>
          <a:p>
            <a:pPr marL="0" indent="0">
              <a:buNone/>
            </a:pPr>
            <a:r>
              <a:rPr lang="en-US" dirty="0"/>
              <a:t>If you’re unsure where to go, what to ask, or who to talk to, start at the</a:t>
            </a:r>
            <a:br>
              <a:rPr lang="en-US" dirty="0"/>
            </a:br>
            <a:r>
              <a:rPr lang="en-US" dirty="0"/>
              <a:t>Dean of Students Office, located on the main floor of the Hedgcock building. </a:t>
            </a:r>
            <a:br>
              <a:rPr lang="en-US" dirty="0"/>
            </a:br>
            <a:r>
              <a:rPr lang="en-US" dirty="0"/>
              <a:t/>
            </a:r>
            <a:br>
              <a:rPr lang="en-US" dirty="0"/>
            </a:br>
            <a:r>
              <a:rPr lang="en-US" dirty="0"/>
              <a:t>Open </a:t>
            </a:r>
            <a:r>
              <a:rPr lang="en-US" dirty="0" smtClean="0"/>
              <a:t>7:30 - 4:00 </a:t>
            </a:r>
            <a:r>
              <a:rPr lang="en-US" dirty="0"/>
              <a:t>Monday through Friday</a:t>
            </a:r>
          </a:p>
          <a:p>
            <a:pPr marL="0" indent="0">
              <a:buNone/>
            </a:pPr>
            <a:r>
              <a:rPr lang="en-US" dirty="0"/>
              <a:t/>
            </a:r>
            <a:br>
              <a:rPr lang="en-US" dirty="0"/>
            </a:br>
            <a:r>
              <a:rPr lang="en-US" dirty="0"/>
              <a:t>Email: </a:t>
            </a:r>
            <a:r>
              <a:rPr lang="en-US" dirty="0">
                <a:hlinkClick r:id="rId2"/>
              </a:rPr>
              <a:t>dso@nmu.edu</a:t>
            </a:r>
            <a:endParaRPr lang="en-US" dirty="0"/>
          </a:p>
          <a:p>
            <a:pPr marL="0" indent="0">
              <a:buNone/>
            </a:pPr>
            <a:r>
              <a:rPr lang="en-US" dirty="0"/>
              <a:t>Ph: 906-227-1700</a:t>
            </a:r>
          </a:p>
          <a:p>
            <a:endParaRPr lang="en-US" dirty="0"/>
          </a:p>
        </p:txBody>
      </p:sp>
      <p:sp>
        <p:nvSpPr>
          <p:cNvPr id="4" name="Slide Number Placeholder 3">
            <a:extLst>
              <a:ext uri="{FF2B5EF4-FFF2-40B4-BE49-F238E27FC236}">
                <a16:creationId xmlns:a16="http://schemas.microsoft.com/office/drawing/2014/main" id="{BAC8D83B-2A97-4590-9F71-200A96F035B7}"/>
              </a:ext>
            </a:extLst>
          </p:cNvPr>
          <p:cNvSpPr>
            <a:spLocks noGrp="1"/>
          </p:cNvSpPr>
          <p:nvPr>
            <p:ph type="sldNum" sz="quarter" idx="12"/>
          </p:nvPr>
        </p:nvSpPr>
        <p:spPr/>
        <p:txBody>
          <a:bodyPr/>
          <a:lstStyle/>
          <a:p>
            <a:pPr defTabSz="914377"/>
            <a:fld id="{9DA13378-5522-8343-8CB6-D067039910AC}" type="slidenum">
              <a:rPr lang="en-US"/>
              <a:pPr defTabSz="914377"/>
              <a:t>2</a:t>
            </a:fld>
            <a:endParaRPr lang="en-US" dirty="0"/>
          </a:p>
        </p:txBody>
      </p:sp>
      <p:pic>
        <p:nvPicPr>
          <p:cNvPr id="5" name="Content Placeholder 4">
            <a:extLst>
              <a:ext uri="{FF2B5EF4-FFF2-40B4-BE49-F238E27FC236}">
                <a16:creationId xmlns:a16="http://schemas.microsoft.com/office/drawing/2014/main" id="{650C1DFE-AD88-4F75-A55E-FC8722342B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0762" y="1751885"/>
            <a:ext cx="3367793" cy="4490392"/>
          </a:xfrm>
          <a:prstGeom prst="rect">
            <a:avLst/>
          </a:prstGeom>
        </p:spPr>
      </p:pic>
    </p:spTree>
    <p:extLst>
      <p:ext uri="{BB962C8B-B14F-4D97-AF65-F5344CB8AC3E}">
        <p14:creationId xmlns:p14="http://schemas.microsoft.com/office/powerpoint/2010/main" val="1093176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50D21-59F9-49E4-AB2A-107A859A5A66}"/>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NMU Health Center</a:t>
            </a:r>
          </a:p>
        </p:txBody>
      </p:sp>
      <p:sp>
        <p:nvSpPr>
          <p:cNvPr id="3" name="Content Placeholder 2">
            <a:extLst>
              <a:ext uri="{FF2B5EF4-FFF2-40B4-BE49-F238E27FC236}">
                <a16:creationId xmlns:a16="http://schemas.microsoft.com/office/drawing/2014/main" id="{7BA49EF2-7DEC-43B0-A3A6-8FEF66564FC3}"/>
              </a:ext>
            </a:extLst>
          </p:cNvPr>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The NMU Health Center and pharmacy are located in </a:t>
            </a:r>
            <a:r>
              <a:rPr lang="en-US" dirty="0" err="1">
                <a:latin typeface="Arial" panose="020B0604020202020204" pitchFamily="34" charset="0"/>
                <a:cs typeface="Arial" panose="020B0604020202020204" pitchFamily="34" charset="0"/>
              </a:rPr>
              <a:t>Gries</a:t>
            </a:r>
            <a:r>
              <a:rPr lang="en-US" dirty="0">
                <a:latin typeface="Arial" panose="020B0604020202020204" pitchFamily="34" charset="0"/>
                <a:cs typeface="Arial" panose="020B0604020202020204" pitchFamily="34" charset="0"/>
              </a:rPr>
              <a:t> Hall.</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p>
          <a:p>
            <a:pPr lvl="1"/>
            <a:r>
              <a:rPr lang="en-US" b="1" u="sng" dirty="0">
                <a:latin typeface="Arial" panose="020B0604020202020204" pitchFamily="34" charset="0"/>
                <a:cs typeface="Arial" panose="020B0604020202020204" pitchFamily="34" charset="0"/>
              </a:rPr>
              <a:t>Please call 906-227-2355 to schedule an appointment. </a:t>
            </a:r>
            <a:br>
              <a:rPr lang="en-US" b="1" u="sng" dirty="0">
                <a:latin typeface="Arial" panose="020B0604020202020204" pitchFamily="34" charset="0"/>
                <a:cs typeface="Arial" panose="020B0604020202020204" pitchFamily="34" charset="0"/>
              </a:rPr>
            </a:br>
            <a:endParaRPr lang="en-US" b="1" u="sng"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All visits require an appointment. As of 8/10/2021 for all visits, regardless of vaccination status, you are </a:t>
            </a:r>
            <a:r>
              <a:rPr lang="en-US" b="1" dirty="0">
                <a:latin typeface="Arial" panose="020B0604020202020204" pitchFamily="34" charset="0"/>
                <a:cs typeface="Arial" panose="020B0604020202020204" pitchFamily="34" charset="0"/>
              </a:rPr>
              <a:t>REQUIRED </a:t>
            </a:r>
            <a:r>
              <a:rPr lang="en-US" dirty="0">
                <a:latin typeface="Arial" panose="020B0604020202020204" pitchFamily="34" charset="0"/>
                <a:cs typeface="Arial" panose="020B0604020202020204" pitchFamily="34" charset="0"/>
              </a:rPr>
              <a:t>to wear a mask.</a:t>
            </a:r>
          </a:p>
          <a:p>
            <a:endParaRPr lang="en-US" b="1" u="sng"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There are two doctors (one male one female) and a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nurse practitioner in addition to three registered nurses.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The NMU Pharmacy can fill many prescriptions.</a:t>
            </a:r>
          </a:p>
          <a:p>
            <a:pPr marL="0" indent="0">
              <a:buNone/>
            </a:pPr>
            <a:endParaRPr lang="en-US" dirty="0"/>
          </a:p>
        </p:txBody>
      </p:sp>
      <p:sp>
        <p:nvSpPr>
          <p:cNvPr id="4" name="Footer Placeholder 3">
            <a:extLst>
              <a:ext uri="{FF2B5EF4-FFF2-40B4-BE49-F238E27FC236}">
                <a16:creationId xmlns:a16="http://schemas.microsoft.com/office/drawing/2014/main" id="{1948D4F0-1A10-48C1-978B-6D3B64866C6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a:rPr>
              <a:t>NMU Health Center and Pharmacy</a:t>
            </a:r>
            <a:endParaRPr kumimoji="0" lang="en-US" sz="1200" b="0" i="0" u="none" strike="noStrike" kern="1200" cap="none" spc="300" normalizeH="0" baseline="0" noProof="0" dirty="0">
              <a:ln>
                <a:noFill/>
              </a:ln>
              <a:solidFill>
                <a:srgbClr val="154935"/>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BDE1FEF-47E0-4643-B34D-CB90D58AB3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76D904-DD02-1040-A2A4-F26CF56268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descr="20164_small.jpg">
            <a:extLst>
              <a:ext uri="{FF2B5EF4-FFF2-40B4-BE49-F238E27FC236}">
                <a16:creationId xmlns:a16="http://schemas.microsoft.com/office/drawing/2014/main" id="{A85C644C-6E88-4831-A30B-DB7D0AE6E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800" y="4652963"/>
            <a:ext cx="2286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676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AAA7CD-D047-44C3-91BE-00AA3F894521}"/>
              </a:ext>
            </a:extLst>
          </p:cNvPr>
          <p:cNvSpPr>
            <a:spLocks noGrp="1"/>
          </p:cNvSpPr>
          <p:nvPr>
            <p:ph type="title"/>
          </p:nvPr>
        </p:nvSpPr>
        <p:spPr/>
        <p:txBody>
          <a:bodyPr/>
          <a:lstStyle/>
          <a:p>
            <a:r>
              <a:rPr lang="en-US" dirty="0"/>
              <a:t>Counseling and Consultative Services</a:t>
            </a:r>
          </a:p>
        </p:txBody>
      </p:sp>
      <p:sp>
        <p:nvSpPr>
          <p:cNvPr id="7" name="Content Placeholder 6">
            <a:extLst>
              <a:ext uri="{FF2B5EF4-FFF2-40B4-BE49-F238E27FC236}">
                <a16:creationId xmlns:a16="http://schemas.microsoft.com/office/drawing/2014/main" id="{70FD4AC6-4DAE-473E-954D-DFFFEC780026}"/>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Counseling services at NMU are free for all enrolled students. No insurance or other coverage is required. The office is located on the top floor of C.B. Hedgcock in Room 3405.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Counseling and psychological services are offered that facilitate students' personal development to participate more successfully in the NMU living and learning community.</a:t>
            </a:r>
          </a:p>
          <a:p>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Phone:</a:t>
            </a:r>
            <a:r>
              <a:rPr lang="en-US" dirty="0">
                <a:latin typeface="Arial" panose="020B0604020202020204" pitchFamily="34" charset="0"/>
                <a:cs typeface="Arial" panose="020B0604020202020204" pitchFamily="34" charset="0"/>
              </a:rPr>
              <a:t> (906) 227-2980 	</a:t>
            </a:r>
            <a:r>
              <a:rPr lang="en-US" b="1" dirty="0">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rPr>
              <a:t>ccs@nmu.edu</a:t>
            </a:r>
          </a:p>
          <a:p>
            <a:pPr marL="0" indent="0">
              <a:buNone/>
            </a:pPr>
            <a:endParaRPr lang="en-US" dirty="0"/>
          </a:p>
        </p:txBody>
      </p:sp>
      <p:sp>
        <p:nvSpPr>
          <p:cNvPr id="5" name="Slide Number Placeholder 4">
            <a:extLst>
              <a:ext uri="{FF2B5EF4-FFF2-40B4-BE49-F238E27FC236}">
                <a16:creationId xmlns:a16="http://schemas.microsoft.com/office/drawing/2014/main" id="{658C31B4-3214-4DB5-AAD9-7D600C4968B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832D41-55E6-1941-9081-80DA9318CC9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835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27FCE0-9E1C-4D1D-8975-4CD759ADF243}"/>
              </a:ext>
            </a:extLst>
          </p:cNvPr>
          <p:cNvPicPr>
            <a:picLocks noChangeAspect="1"/>
          </p:cNvPicPr>
          <p:nvPr/>
        </p:nvPicPr>
        <p:blipFill>
          <a:blip r:embed="rId3"/>
          <a:stretch>
            <a:fillRect/>
          </a:stretch>
        </p:blipFill>
        <p:spPr>
          <a:xfrm>
            <a:off x="597493" y="915199"/>
            <a:ext cx="10997013" cy="5695950"/>
          </a:xfrm>
          <a:prstGeom prst="rect">
            <a:avLst/>
          </a:prstGeom>
        </p:spPr>
      </p:pic>
      <p:sp>
        <p:nvSpPr>
          <p:cNvPr id="3" name="Title 2"/>
          <p:cNvSpPr>
            <a:spLocks noGrp="1"/>
          </p:cNvSpPr>
          <p:nvPr>
            <p:ph type="title"/>
          </p:nvPr>
        </p:nvSpPr>
        <p:spPr>
          <a:xfrm>
            <a:off x="838200" y="343699"/>
            <a:ext cx="6096000" cy="1143000"/>
          </a:xfrm>
        </p:spPr>
        <p:txBody>
          <a:bodyPr>
            <a:normAutofit/>
          </a:bodyPr>
          <a:lstStyle/>
          <a:p>
            <a:r>
              <a:rPr lang="en-US" b="1" dirty="0">
                <a:latin typeface="Calibri" panose="020F0502020204030204" pitchFamily="34" charset="0"/>
                <a:cs typeface="Calibri" panose="020F0502020204030204" pitchFamily="34" charset="0"/>
              </a:rPr>
              <a:t>After Hours Counseling</a:t>
            </a:r>
          </a:p>
        </p:txBody>
      </p:sp>
    </p:spTree>
    <p:extLst>
      <p:ext uri="{BB962C8B-B14F-4D97-AF65-F5344CB8AC3E}">
        <p14:creationId xmlns:p14="http://schemas.microsoft.com/office/powerpoint/2010/main" val="3225544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3746" y="970800"/>
            <a:ext cx="4475748" cy="2308324"/>
          </a:xfrm>
          <a:prstGeom prst="rect">
            <a:avLst/>
          </a:prstGeom>
        </p:spPr>
        <p:txBody>
          <a:bodyPr wrap="square">
            <a:spAutoFit/>
          </a:bodyPr>
          <a:lstStyle/>
          <a:p>
            <a:r>
              <a:rPr lang="en-US" sz="2400" dirty="0">
                <a:latin typeface="Franklin Gothic Heavy" panose="020B0903020102020204" pitchFamily="34" charset="0"/>
              </a:rPr>
              <a:t>DIAL HELP is available 24/7 for free, confidential, non-judgmental services for crisis support, crisis intervention, mental health, and referral services. </a:t>
            </a:r>
          </a:p>
        </p:txBody>
      </p:sp>
      <p:pic>
        <p:nvPicPr>
          <p:cNvPr id="1026" name="Picture 2" descr="No photo description available.">
            <a:extLst>
              <a:ext uri="{FF2B5EF4-FFF2-40B4-BE49-F238E27FC236}">
                <a16:creationId xmlns:a16="http://schemas.microsoft.com/office/drawing/2014/main" id="{671F22B9-B28E-4DBE-8AFE-AA4975CAB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687E3D5-5EEC-48E4-B391-912F2AABCA11}"/>
              </a:ext>
            </a:extLst>
          </p:cNvPr>
          <p:cNvSpPr txBox="1"/>
          <p:nvPr/>
        </p:nvSpPr>
        <p:spPr>
          <a:xfrm>
            <a:off x="7523746" y="3886495"/>
            <a:ext cx="4283243" cy="1569660"/>
          </a:xfrm>
          <a:prstGeom prst="rect">
            <a:avLst/>
          </a:prstGeom>
          <a:noFill/>
        </p:spPr>
        <p:txBody>
          <a:bodyPr wrap="square" rtlCol="0">
            <a:spAutoFit/>
          </a:bodyPr>
          <a:lstStyle/>
          <a:p>
            <a:r>
              <a:rPr lang="en-US" sz="2400" dirty="0">
                <a:latin typeface="Franklin Gothic Heavy" panose="020B0903020102020204" pitchFamily="34" charset="0"/>
              </a:rPr>
              <a:t>DIAL HELP has live counselors who will talk, text, or chat with you </a:t>
            </a:r>
            <a:r>
              <a:rPr lang="en-US" sz="2400" u="sng" dirty="0">
                <a:latin typeface="Franklin Gothic Heavy" panose="020B0903020102020204" pitchFamily="34" charset="0"/>
              </a:rPr>
              <a:t>ANY TIME of day or night</a:t>
            </a:r>
            <a:r>
              <a:rPr lang="en-US" u="sng" dirty="0">
                <a:latin typeface="Franklin Gothic Heavy" panose="020B0903020102020204" pitchFamily="34" charset="0"/>
              </a:rPr>
              <a:t>.</a:t>
            </a:r>
          </a:p>
        </p:txBody>
      </p:sp>
    </p:spTree>
    <p:extLst>
      <p:ext uri="{BB962C8B-B14F-4D97-AF65-F5344CB8AC3E}">
        <p14:creationId xmlns:p14="http://schemas.microsoft.com/office/powerpoint/2010/main" val="1015043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133263-8D44-4CB0-A960-0FC9CE27335D}"/>
              </a:ext>
            </a:extLst>
          </p:cNvPr>
          <p:cNvSpPr>
            <a:spLocks noGrp="1"/>
          </p:cNvSpPr>
          <p:nvPr>
            <p:ph type="title"/>
          </p:nvPr>
        </p:nvSpPr>
        <p:spPr>
          <a:xfrm>
            <a:off x="838200" y="192405"/>
            <a:ext cx="10515600" cy="620395"/>
          </a:xfrm>
        </p:spPr>
        <p:txBody>
          <a:bodyPr>
            <a:normAutofit/>
          </a:bodyPr>
          <a:lstStyle/>
          <a:p>
            <a:pPr algn="ctr"/>
            <a:r>
              <a:rPr lang="en-US" sz="3600" b="1" dirty="0">
                <a:solidFill>
                  <a:srgbClr val="006600"/>
                </a:solidFill>
                <a:latin typeface="+mn-lt"/>
              </a:rPr>
              <a:t>Take Charge of Your Mental Health</a:t>
            </a:r>
          </a:p>
        </p:txBody>
      </p:sp>
      <p:sp>
        <p:nvSpPr>
          <p:cNvPr id="6" name="Content Placeholder 5">
            <a:extLst>
              <a:ext uri="{FF2B5EF4-FFF2-40B4-BE49-F238E27FC236}">
                <a16:creationId xmlns:a16="http://schemas.microsoft.com/office/drawing/2014/main" id="{BF019895-E598-459E-836E-A53C38F57DD5}"/>
              </a:ext>
            </a:extLst>
          </p:cNvPr>
          <p:cNvSpPr>
            <a:spLocks noGrp="1"/>
          </p:cNvSpPr>
          <p:nvPr>
            <p:ph idx="1"/>
          </p:nvPr>
        </p:nvSpPr>
        <p:spPr>
          <a:xfrm>
            <a:off x="480767" y="901064"/>
            <a:ext cx="11255603" cy="5276216"/>
          </a:xfrm>
        </p:spPr>
        <p:txBody>
          <a:bodyPr>
            <a:normAutofit fontScale="92500" lnSpcReduction="20000"/>
          </a:bodyPr>
          <a:lstStyle/>
          <a:p>
            <a:r>
              <a:rPr lang="en-US" b="1" dirty="0">
                <a:solidFill>
                  <a:srgbClr val="006600"/>
                </a:solidFill>
              </a:rPr>
              <a:t>Schedule Time for Wellness</a:t>
            </a:r>
          </a:p>
          <a:p>
            <a:pPr lvl="1"/>
            <a:r>
              <a:rPr lang="en-US" dirty="0"/>
              <a:t>Make physical activity, stress management, and healthy eating a structured part of your day</a:t>
            </a:r>
          </a:p>
          <a:p>
            <a:r>
              <a:rPr lang="en-US" b="1" dirty="0">
                <a:solidFill>
                  <a:srgbClr val="006600"/>
                </a:solidFill>
              </a:rPr>
              <a:t>Build Coping Skills</a:t>
            </a:r>
          </a:p>
          <a:p>
            <a:pPr lvl="1"/>
            <a:r>
              <a:rPr lang="en-US" dirty="0"/>
              <a:t>Practice gratitude, mindfulness, deep breathing, and positivity</a:t>
            </a:r>
          </a:p>
          <a:p>
            <a:r>
              <a:rPr lang="en-US" b="1" dirty="0">
                <a:solidFill>
                  <a:srgbClr val="006600"/>
                </a:solidFill>
              </a:rPr>
              <a:t>Know Available Resources</a:t>
            </a:r>
          </a:p>
          <a:p>
            <a:pPr lvl="1"/>
            <a:r>
              <a:rPr lang="en-US" dirty="0"/>
              <a:t>Familiarize yourself with: </a:t>
            </a:r>
          </a:p>
          <a:p>
            <a:pPr lvl="2"/>
            <a:r>
              <a:rPr lang="en-US" sz="2400" dirty="0"/>
              <a:t>NMU </a:t>
            </a:r>
            <a:r>
              <a:rPr lang="en-US" sz="2400" dirty="0">
                <a:hlinkClick r:id="rId2"/>
              </a:rPr>
              <a:t>Health Center</a:t>
            </a:r>
            <a:r>
              <a:rPr lang="en-US" sz="2400" dirty="0"/>
              <a:t> and </a:t>
            </a:r>
            <a:r>
              <a:rPr lang="en-US" sz="2400" dirty="0">
                <a:hlinkClick r:id="rId3"/>
              </a:rPr>
              <a:t>Counseling and Consultation Services</a:t>
            </a:r>
            <a:endParaRPr lang="en-US" sz="2400" dirty="0"/>
          </a:p>
          <a:p>
            <a:pPr lvl="2"/>
            <a:r>
              <a:rPr lang="en-US" sz="2400" dirty="0"/>
              <a:t>After hours </a:t>
            </a:r>
            <a:r>
              <a:rPr lang="en-US" sz="2400" dirty="0" smtClean="0"/>
              <a:t>(4 </a:t>
            </a:r>
            <a:r>
              <a:rPr lang="en-US" sz="2400" dirty="0"/>
              <a:t>pm </a:t>
            </a:r>
            <a:r>
              <a:rPr lang="en-US" sz="2400" dirty="0" smtClean="0"/>
              <a:t>– 7:30 </a:t>
            </a:r>
            <a:r>
              <a:rPr lang="en-US" sz="2400" dirty="0"/>
              <a:t>am) and weekend counseling provided by licensed counselors via </a:t>
            </a:r>
            <a:r>
              <a:rPr lang="en-US" sz="2400" dirty="0">
                <a:hlinkClick r:id="rId4"/>
              </a:rPr>
              <a:t>Health Advocate</a:t>
            </a:r>
            <a:r>
              <a:rPr lang="en-US" sz="2400" dirty="0"/>
              <a:t> </a:t>
            </a:r>
          </a:p>
          <a:p>
            <a:pPr lvl="2"/>
            <a:r>
              <a:rPr lang="en-US" sz="2400" dirty="0"/>
              <a:t>Local and self-help resources linked on the Counseling website, including </a:t>
            </a:r>
            <a:r>
              <a:rPr lang="en-US" sz="2400" dirty="0">
                <a:hlinkClick r:id="rId5"/>
              </a:rPr>
              <a:t>TAO (Therapy Assistance Online) </a:t>
            </a:r>
            <a:r>
              <a:rPr lang="en-US" sz="2400" dirty="0"/>
              <a:t>and 24/7 support and crisis services like </a:t>
            </a:r>
            <a:r>
              <a:rPr lang="en-US" sz="2400" dirty="0">
                <a:hlinkClick r:id="rId6"/>
              </a:rPr>
              <a:t>Dial HELP</a:t>
            </a:r>
            <a:endParaRPr lang="en-US" sz="2400" dirty="0"/>
          </a:p>
          <a:p>
            <a:r>
              <a:rPr lang="en-US" b="1" dirty="0">
                <a:solidFill>
                  <a:srgbClr val="006600"/>
                </a:solidFill>
              </a:rPr>
              <a:t>Develop Your Support System</a:t>
            </a:r>
          </a:p>
          <a:p>
            <a:pPr lvl="1"/>
            <a:r>
              <a:rPr lang="en-US" dirty="0"/>
              <a:t>Get involved on campus, meet new people, spend time connecting with family and friends</a:t>
            </a:r>
          </a:p>
          <a:p>
            <a:r>
              <a:rPr lang="en-US" b="1" dirty="0">
                <a:solidFill>
                  <a:srgbClr val="006600"/>
                </a:solidFill>
              </a:rPr>
              <a:t>Get Timely Help</a:t>
            </a:r>
          </a:p>
          <a:p>
            <a:pPr lvl="1"/>
            <a:r>
              <a:rPr lang="en-US" dirty="0"/>
              <a:t>If your thoughts or emotions are impacting your ability to concentrate or function, seek help right away</a:t>
            </a:r>
          </a:p>
          <a:p>
            <a:pPr lvl="1"/>
            <a:endParaRPr lang="en-US" dirty="0"/>
          </a:p>
        </p:txBody>
      </p:sp>
      <p:sp>
        <p:nvSpPr>
          <p:cNvPr id="7" name="TextBox 6">
            <a:extLst>
              <a:ext uri="{FF2B5EF4-FFF2-40B4-BE49-F238E27FC236}">
                <a16:creationId xmlns:a16="http://schemas.microsoft.com/office/drawing/2014/main" id="{144E51F4-9973-4D8A-B964-B8E337BE6051}"/>
              </a:ext>
            </a:extLst>
          </p:cNvPr>
          <p:cNvSpPr txBox="1"/>
          <p:nvPr/>
        </p:nvSpPr>
        <p:spPr>
          <a:xfrm>
            <a:off x="1290320" y="6296263"/>
            <a:ext cx="9611360" cy="369332"/>
          </a:xfrm>
          <a:prstGeom prst="rect">
            <a:avLst/>
          </a:prstGeom>
          <a:noFill/>
        </p:spPr>
        <p:txBody>
          <a:bodyPr wrap="square" rtlCol="0">
            <a:spAutoFit/>
          </a:bodyPr>
          <a:lstStyle/>
          <a:p>
            <a:r>
              <a:rPr lang="en-US" dirty="0"/>
              <a:t>Adapted from </a:t>
            </a:r>
            <a:r>
              <a:rPr lang="en-US" i="1" dirty="0"/>
              <a:t>“5 to Thrive” Mental Health Checklist for College Students </a:t>
            </a:r>
            <a:r>
              <a:rPr lang="en-US" dirty="0"/>
              <a:t>by The Ohio State University</a:t>
            </a:r>
          </a:p>
        </p:txBody>
      </p:sp>
    </p:spTree>
    <p:extLst>
      <p:ext uri="{BB962C8B-B14F-4D97-AF65-F5344CB8AC3E}">
        <p14:creationId xmlns:p14="http://schemas.microsoft.com/office/powerpoint/2010/main" val="1670786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0DE5E-E577-4B1B-AB03-979DABBD54EF}"/>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NMU Food Pantry</a:t>
            </a:r>
          </a:p>
        </p:txBody>
      </p:sp>
      <p:sp>
        <p:nvSpPr>
          <p:cNvPr id="3" name="Content Placeholder 2">
            <a:extLst>
              <a:ext uri="{FF2B5EF4-FFF2-40B4-BE49-F238E27FC236}">
                <a16:creationId xmlns:a16="http://schemas.microsoft.com/office/drawing/2014/main" id="{964DECEA-D2DD-4926-9A4D-E3D011116E6B}"/>
              </a:ext>
            </a:extLst>
          </p:cNvPr>
          <p:cNvSpPr>
            <a:spLocks noGrp="1"/>
          </p:cNvSpPr>
          <p:nvPr>
            <p:ph sz="half" idx="1"/>
          </p:nvPr>
        </p:nvSpPr>
        <p:spPr/>
        <p:txBody>
          <a:bodyPr>
            <a:normAutofit fontScale="85000" lnSpcReduction="10000"/>
          </a:bodyPr>
          <a:lstStyle/>
          <a:p>
            <a:pPr marL="0" indent="0">
              <a:spcBef>
                <a:spcPts val="0"/>
              </a:spcBef>
              <a:buNone/>
            </a:pPr>
            <a:r>
              <a:rPr lang="en-US" dirty="0">
                <a:latin typeface="Arial" panose="020B0604020202020204" pitchFamily="34" charset="0"/>
                <a:cs typeface="Arial" panose="020B0604020202020204" pitchFamily="34" charset="0"/>
              </a:rPr>
              <a:t>The NMU Food Pantry is located in </a:t>
            </a:r>
            <a:r>
              <a:rPr lang="en-US" dirty="0" err="1">
                <a:latin typeface="Arial" panose="020B0604020202020204" pitchFamily="34" charset="0"/>
                <a:cs typeface="Arial" panose="020B0604020202020204" pitchFamily="34" charset="0"/>
              </a:rPr>
              <a:t>Gries</a:t>
            </a:r>
            <a:r>
              <a:rPr lang="en-US" dirty="0">
                <a:latin typeface="Arial" panose="020B0604020202020204" pitchFamily="34" charset="0"/>
                <a:cs typeface="Arial" panose="020B0604020202020204" pitchFamily="34" charset="0"/>
              </a:rPr>
              <a:t> Hall, above the NMU Health Center. It is open every week.</a:t>
            </a:r>
          </a:p>
          <a:p>
            <a:pPr marL="457200" indent="-457200">
              <a:spcBef>
                <a:spcPts val="0"/>
              </a:spcBef>
            </a:pPr>
            <a:endParaRPr lang="en-US" dirty="0">
              <a:latin typeface="Arial" panose="020B0604020202020204" pitchFamily="34" charset="0"/>
              <a:cs typeface="Arial" panose="020B0604020202020204" pitchFamily="34" charset="0"/>
            </a:endParaRPr>
          </a:p>
          <a:p>
            <a:pPr marL="0" indent="0">
              <a:spcBef>
                <a:spcPts val="0"/>
              </a:spcBef>
              <a:buNone/>
            </a:pPr>
            <a:r>
              <a:rPr lang="en-US" dirty="0">
                <a:latin typeface="Arial" panose="020B0604020202020204" pitchFamily="34" charset="0"/>
                <a:cs typeface="Arial" panose="020B0604020202020204" pitchFamily="34" charset="0"/>
              </a:rPr>
              <a:t>Non-perishable food and kitchen items are available.</a:t>
            </a:r>
          </a:p>
          <a:p>
            <a:pPr>
              <a:spcBef>
                <a:spcPts val="0"/>
              </a:spcBef>
            </a:pPr>
            <a:endParaRPr lang="en-US" dirty="0">
              <a:latin typeface="Arial" panose="020B0604020202020204" pitchFamily="34" charset="0"/>
              <a:cs typeface="Arial" panose="020B0604020202020204" pitchFamily="34" charset="0"/>
            </a:endParaRPr>
          </a:p>
          <a:p>
            <a:pPr marL="0" indent="0">
              <a:spcBef>
                <a:spcPts val="0"/>
              </a:spcBef>
              <a:buNone/>
            </a:pPr>
            <a:r>
              <a:rPr lang="en-US" dirty="0">
                <a:latin typeface="Arial" panose="020B0604020202020204" pitchFamily="34" charset="0"/>
                <a:cs typeface="Arial" panose="020B0604020202020204" pitchFamily="34" charset="0"/>
              </a:rPr>
              <a:t>Personal care items including feminine hygiene products, bedding, and towels may also be available.</a:t>
            </a:r>
          </a:p>
          <a:p>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www.nmu.edu/dso/nmu-food-pantry</a:t>
            </a:r>
          </a:p>
          <a:p>
            <a:pPr marL="0" indent="0">
              <a:buNone/>
            </a:pPr>
            <a:endParaRPr lang="en-US" dirty="0"/>
          </a:p>
        </p:txBody>
      </p:sp>
      <p:sp>
        <p:nvSpPr>
          <p:cNvPr id="6" name="Slide Number Placeholder 5">
            <a:extLst>
              <a:ext uri="{FF2B5EF4-FFF2-40B4-BE49-F238E27FC236}">
                <a16:creationId xmlns:a16="http://schemas.microsoft.com/office/drawing/2014/main" id="{646E753D-9908-455A-B9CF-4DD67C0111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76D904-DD02-1040-A2A4-F26CF56268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5B0256D1-DFD8-4407-B3D7-E96F9A3E963C}"/>
              </a:ext>
            </a:extLst>
          </p:cNvPr>
          <p:cNvPicPr>
            <a:picLocks noGrp="1" noChangeAspect="1"/>
          </p:cNvPicPr>
          <p:nvPr>
            <p:ph sz="half" idx="2"/>
          </p:nvPr>
        </p:nvPicPr>
        <p:blipFill>
          <a:blip r:embed="rId2"/>
          <a:stretch>
            <a:fillRect/>
          </a:stretch>
        </p:blipFill>
        <p:spPr>
          <a:xfrm>
            <a:off x="6531543" y="1253331"/>
            <a:ext cx="4622058" cy="4351338"/>
          </a:xfrm>
          <a:prstGeom prst="rect">
            <a:avLst/>
          </a:prstGeom>
        </p:spPr>
      </p:pic>
      <p:pic>
        <p:nvPicPr>
          <p:cNvPr id="4" name="Picture 3">
            <a:extLst>
              <a:ext uri="{FF2B5EF4-FFF2-40B4-BE49-F238E27FC236}">
                <a16:creationId xmlns:a16="http://schemas.microsoft.com/office/drawing/2014/main" id="{D3B0A030-52E4-4321-8A97-413A4FB88042}"/>
              </a:ext>
            </a:extLst>
          </p:cNvPr>
          <p:cNvPicPr>
            <a:picLocks noChangeAspect="1"/>
          </p:cNvPicPr>
          <p:nvPr/>
        </p:nvPicPr>
        <p:blipFill>
          <a:blip r:embed="rId3"/>
          <a:stretch>
            <a:fillRect/>
          </a:stretch>
        </p:blipFill>
        <p:spPr>
          <a:xfrm>
            <a:off x="10079314" y="5922753"/>
            <a:ext cx="504825" cy="419100"/>
          </a:xfrm>
          <a:prstGeom prst="rect">
            <a:avLst/>
          </a:prstGeom>
        </p:spPr>
      </p:pic>
      <p:pic>
        <p:nvPicPr>
          <p:cNvPr id="5" name="Picture 4">
            <a:extLst>
              <a:ext uri="{FF2B5EF4-FFF2-40B4-BE49-F238E27FC236}">
                <a16:creationId xmlns:a16="http://schemas.microsoft.com/office/drawing/2014/main" id="{83258D39-C62D-43BC-9CAC-1C5A6724DF0A}"/>
              </a:ext>
            </a:extLst>
          </p:cNvPr>
          <p:cNvPicPr>
            <a:picLocks noChangeAspect="1"/>
          </p:cNvPicPr>
          <p:nvPr/>
        </p:nvPicPr>
        <p:blipFill>
          <a:blip r:embed="rId4"/>
          <a:stretch>
            <a:fillRect/>
          </a:stretch>
        </p:blipFill>
        <p:spPr>
          <a:xfrm>
            <a:off x="10584139" y="5908257"/>
            <a:ext cx="551818" cy="448093"/>
          </a:xfrm>
          <a:prstGeom prst="rect">
            <a:avLst/>
          </a:prstGeom>
        </p:spPr>
      </p:pic>
      <p:sp>
        <p:nvSpPr>
          <p:cNvPr id="8" name="TextBox 7">
            <a:extLst>
              <a:ext uri="{FF2B5EF4-FFF2-40B4-BE49-F238E27FC236}">
                <a16:creationId xmlns:a16="http://schemas.microsoft.com/office/drawing/2014/main" id="{A7AFAE99-B79A-40AA-B47C-4B1CBF1811B3}"/>
              </a:ext>
            </a:extLst>
          </p:cNvPr>
          <p:cNvSpPr txBox="1"/>
          <p:nvPr/>
        </p:nvSpPr>
        <p:spPr>
          <a:xfrm>
            <a:off x="8220535" y="5958149"/>
            <a:ext cx="1980029" cy="369332"/>
          </a:xfrm>
          <a:prstGeom prst="rect">
            <a:avLst/>
          </a:prstGeom>
          <a:noFill/>
        </p:spPr>
        <p:txBody>
          <a:bodyPr wrap="none" rtlCol="0">
            <a:spAutoFit/>
          </a:bodyPr>
          <a:lstStyle/>
          <a:p>
            <a:r>
              <a:rPr lang="en-US" dirty="0" err="1">
                <a:latin typeface="Arial" panose="020B0604020202020204" pitchFamily="34" charset="0"/>
                <a:cs typeface="Arial" panose="020B0604020202020204" pitchFamily="34" charset="0"/>
              </a:rPr>
              <a:t>nmu_food_pantry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336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ABA483-68FA-46BB-9961-6993E1123126}"/>
              </a:ext>
            </a:extLst>
          </p:cNvPr>
          <p:cNvSpPr>
            <a:spLocks noGrp="1"/>
          </p:cNvSpPr>
          <p:nvPr>
            <p:ph type="ftr" sz="quarter" idx="11"/>
          </p:nvPr>
        </p:nvSpPr>
        <p:spPr>
          <a:xfrm>
            <a:off x="1395046" y="5298832"/>
            <a:ext cx="9251297" cy="142264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a:ln>
                  <a:noFill/>
                </a:ln>
                <a:solidFill>
                  <a:srgbClr val="154935"/>
                </a:solidFill>
                <a:effectLst/>
                <a:uLnTx/>
                <a:uFillTx/>
                <a:latin typeface="Calibri" panose="020F0502020204030204"/>
                <a:ea typeface="+mn-ea"/>
                <a:cs typeface="Calibri" panose="020F0502020204030204" pitchFamily="34" charset="0"/>
              </a:rPr>
              <a:t>Located in the upper level of the Hedgcock building. Open Monday-Friday </a:t>
            </a:r>
            <a:r>
              <a:rPr kumimoji="0" lang="en-US" sz="2400" b="1" i="0" u="none" strike="noStrike" kern="1200" cap="none" spc="300" normalizeH="0" baseline="0" noProof="0" dirty="0" smtClean="0">
                <a:ln>
                  <a:noFill/>
                </a:ln>
                <a:solidFill>
                  <a:srgbClr val="154935"/>
                </a:solidFill>
                <a:effectLst/>
                <a:uLnTx/>
                <a:uFillTx/>
                <a:latin typeface="Calibri" panose="020F0502020204030204"/>
                <a:ea typeface="+mn-ea"/>
                <a:cs typeface="Calibri" panose="020F0502020204030204" pitchFamily="34" charset="0"/>
              </a:rPr>
              <a:t>7:30 - 4:00</a:t>
            </a:r>
            <a:r>
              <a:rPr kumimoji="0" lang="en-US" sz="2400" b="1" i="0" u="none" strike="noStrike" kern="1200" cap="none" spc="300" normalizeH="0" baseline="0" noProof="0" dirty="0">
                <a:ln>
                  <a:noFill/>
                </a:ln>
                <a:solidFill>
                  <a:srgbClr val="154935"/>
                </a:solidFill>
                <a:effectLst/>
                <a:uLnTx/>
                <a:uFillTx/>
                <a:latin typeface="Calibri" panose="020F0502020204030204"/>
                <a:ea typeface="+mn-ea"/>
                <a:cs typeface="Calibri" panose="020F0502020204030204" pitchFamily="34" charset="0"/>
              </a:rPr>
              <a:t>. </a:t>
            </a:r>
            <a:r>
              <a:rPr kumimoji="0" lang="en-US" sz="2400" b="1" i="0" u="none" strike="noStrike" kern="1200" cap="none" spc="300" normalizeH="0" baseline="0" noProof="0" dirty="0">
                <a:ln>
                  <a:noFill/>
                </a:ln>
                <a:solidFill>
                  <a:srgbClr val="154935"/>
                </a:solidFill>
                <a:effectLst/>
                <a:uLnTx/>
                <a:uFillTx/>
                <a:latin typeface="Calibri" panose="020F0502020204030204"/>
                <a:ea typeface="+mn-ea"/>
                <a:cs typeface="+mn-cs"/>
              </a:rPr>
              <a:t>906-227-1554</a:t>
            </a:r>
            <a:endParaRPr kumimoji="0" lang="en-US" sz="2400" b="1" i="0" u="none" strike="noStrike" kern="1200" cap="none" spc="300" normalizeH="0" baseline="0" noProof="0" dirty="0">
              <a:ln>
                <a:noFill/>
              </a:ln>
              <a:solidFill>
                <a:srgbClr val="154935"/>
              </a:solidFill>
              <a:effectLst/>
              <a:uLnTx/>
              <a:uFillTx/>
              <a:latin typeface="Calibri" panose="020F0502020204030204"/>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300" normalizeH="0" baseline="0" noProof="0" dirty="0">
              <a:ln>
                <a:noFill/>
              </a:ln>
              <a:solidFill>
                <a:srgbClr val="154935"/>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C40200D-0954-4948-9342-7EEF90437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76D904-DD02-1040-A2A4-F26CF56268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619EC3F2-637F-4EA5-A00D-89CD886384F3}"/>
              </a:ext>
            </a:extLst>
          </p:cNvPr>
          <p:cNvPicPr>
            <a:picLocks noGrp="1" noChangeAspect="1"/>
          </p:cNvPicPr>
          <p:nvPr>
            <p:ph idx="1"/>
          </p:nvPr>
        </p:nvPicPr>
        <p:blipFill>
          <a:blip r:embed="rId2"/>
          <a:stretch>
            <a:fillRect/>
          </a:stretch>
        </p:blipFill>
        <p:spPr>
          <a:xfrm>
            <a:off x="492369" y="833798"/>
            <a:ext cx="11207261" cy="4054726"/>
          </a:xfrm>
          <a:prstGeom prst="rect">
            <a:avLst/>
          </a:prstGeom>
        </p:spPr>
      </p:pic>
    </p:spTree>
    <p:extLst>
      <p:ext uri="{BB962C8B-B14F-4D97-AF65-F5344CB8AC3E}">
        <p14:creationId xmlns:p14="http://schemas.microsoft.com/office/powerpoint/2010/main" val="43751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ic_Green_Widescreen" id="{1D04DBDE-086E-EF43-B071-A38234C7D008}" vid="{28C85E35-0EE2-AF43-8F64-06C67A6FA8B7}"/>
    </a:ext>
  </a:extLst>
</a:theme>
</file>

<file path=ppt/theme/theme3.xml><?xml version="1.0" encoding="utf-8"?>
<a:theme xmlns:a="http://schemas.openxmlformats.org/drawingml/2006/main" name="3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5472999-65E9-2C4D-A6CC-60BFA8F4A330}" vid="{622289F0-35BE-294F-8C3C-241A2144E421}"/>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A67812A6-B092-294F-9732-3CFCA1383CB3}" vid="{DC8AC443-B0F7-4348-9795-48582951A63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3353</TotalTime>
  <Words>979</Words>
  <Application>Microsoft Office PowerPoint</Application>
  <PresentationFormat>Widescreen</PresentationFormat>
  <Paragraphs>114</Paragraphs>
  <Slides>19</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19</vt:i4>
      </vt:variant>
    </vt:vector>
  </HeadingPairs>
  <TitlesOfParts>
    <vt:vector size="29" baseType="lpstr">
      <vt:lpstr>Arial</vt:lpstr>
      <vt:lpstr>Calibri</vt:lpstr>
      <vt:lpstr>Calibri Light</vt:lpstr>
      <vt:lpstr>Cambria</vt:lpstr>
      <vt:lpstr>Franklin Gothic Heavy</vt:lpstr>
      <vt:lpstr>TT Norms Pro</vt:lpstr>
      <vt:lpstr>Office Theme</vt:lpstr>
      <vt:lpstr>2_Office Theme</vt:lpstr>
      <vt:lpstr>3_Office Theme</vt:lpstr>
      <vt:lpstr>4_Office Theme</vt:lpstr>
      <vt:lpstr>Let’s work together to get students connected.</vt:lpstr>
      <vt:lpstr>Dean of Students Office</vt:lpstr>
      <vt:lpstr>NMU Health Center</vt:lpstr>
      <vt:lpstr>Counseling and Consultative Services</vt:lpstr>
      <vt:lpstr>After Hours Counseling</vt:lpstr>
      <vt:lpstr>PowerPoint Presentation</vt:lpstr>
      <vt:lpstr>Take Charge of Your Mental Health</vt:lpstr>
      <vt:lpstr>NMU Food Pantry</vt:lpstr>
      <vt:lpstr>PowerPoint Presentation</vt:lpstr>
      <vt:lpstr>Veteran Services</vt:lpstr>
      <vt:lpstr>Disability Services</vt:lpstr>
      <vt:lpstr>NMU Library</vt:lpstr>
      <vt:lpstr>All Campus Tutoring</vt:lpstr>
      <vt:lpstr>PowerPoint Presentation</vt:lpstr>
      <vt:lpstr>NMU Writing Center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NMU Food Pantry</dc:title>
  <dc:creator>Haley Rhoades</dc:creator>
  <cp:lastModifiedBy>Dawn McAuliffe</cp:lastModifiedBy>
  <cp:revision>62</cp:revision>
  <cp:lastPrinted>2019-08-16T18:16:31Z</cp:lastPrinted>
  <dcterms:created xsi:type="dcterms:W3CDTF">2019-08-15T19:23:27Z</dcterms:created>
  <dcterms:modified xsi:type="dcterms:W3CDTF">2022-05-18T16:56:18Z</dcterms:modified>
</cp:coreProperties>
</file>