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53B3B-ACB0-4228-A9DB-79768964D33D}" type="datetimeFigureOut">
              <a:rPr lang="en-US" smtClean="0"/>
              <a:pPr/>
              <a:t>5/12/2011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FF60A-E2A1-4E50-B82F-0026A8EACF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53B3B-ACB0-4228-A9DB-79768964D33D}" type="datetimeFigureOut">
              <a:rPr lang="en-US" smtClean="0"/>
              <a:pPr/>
              <a:t>5/12/2011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FF60A-E2A1-4E50-B82F-0026A8EACF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53B3B-ACB0-4228-A9DB-79768964D33D}" type="datetimeFigureOut">
              <a:rPr lang="en-US" smtClean="0"/>
              <a:pPr/>
              <a:t>5/12/2011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FF60A-E2A1-4E50-B82F-0026A8EACF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53B3B-ACB0-4228-A9DB-79768964D33D}" type="datetimeFigureOut">
              <a:rPr lang="en-US" smtClean="0"/>
              <a:pPr/>
              <a:t>5/12/2011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FF60A-E2A1-4E50-B82F-0026A8EACF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53B3B-ACB0-4228-A9DB-79768964D33D}" type="datetimeFigureOut">
              <a:rPr lang="en-US" smtClean="0"/>
              <a:pPr/>
              <a:t>5/12/2011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FF60A-E2A1-4E50-B82F-0026A8EACF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53B3B-ACB0-4228-A9DB-79768964D33D}" type="datetimeFigureOut">
              <a:rPr lang="en-US" smtClean="0"/>
              <a:pPr/>
              <a:t>5/12/2011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FF60A-E2A1-4E50-B82F-0026A8EACF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53B3B-ACB0-4228-A9DB-79768964D33D}" type="datetimeFigureOut">
              <a:rPr lang="en-US" smtClean="0"/>
              <a:pPr/>
              <a:t>5/12/2011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FF60A-E2A1-4E50-B82F-0026A8EACF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53B3B-ACB0-4228-A9DB-79768964D33D}" type="datetimeFigureOut">
              <a:rPr lang="en-US" smtClean="0"/>
              <a:pPr/>
              <a:t>5/12/2011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FF60A-E2A1-4E50-B82F-0026A8EACF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53B3B-ACB0-4228-A9DB-79768964D33D}" type="datetimeFigureOut">
              <a:rPr lang="en-US" smtClean="0"/>
              <a:pPr/>
              <a:t>5/12/2011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FF60A-E2A1-4E50-B82F-0026A8EACF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53B3B-ACB0-4228-A9DB-79768964D33D}" type="datetimeFigureOut">
              <a:rPr lang="en-US" smtClean="0"/>
              <a:pPr/>
              <a:t>5/12/2011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FF60A-E2A1-4E50-B82F-0026A8EACF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53B3B-ACB0-4228-A9DB-79768964D33D}" type="datetimeFigureOut">
              <a:rPr lang="en-US" smtClean="0"/>
              <a:pPr/>
              <a:t>5/12/2011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39FF60A-E2A1-4E50-B82F-0026A8EACF9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A253B3B-ACB0-4228-A9DB-79768964D33D}" type="datetimeFigureOut">
              <a:rPr lang="en-US" smtClean="0"/>
              <a:pPr/>
              <a:t>5/12/2011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39FF60A-E2A1-4E50-B82F-0026A8EACF9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mailto:dlucas@nmu.edu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Major/Minor Combinations Incorporating Physics.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You probably didn’t think of these!!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 smtClean="0"/>
              <a:t>Neutron Detectors for J-lab (left)</a:t>
            </a:r>
            <a:br>
              <a:rPr lang="en-US" sz="2800" dirty="0" smtClean="0"/>
            </a:br>
            <a:r>
              <a:rPr lang="en-US" sz="2800" dirty="0" smtClean="0"/>
              <a:t>Department museum display (right)</a:t>
            </a:r>
            <a:endParaRPr lang="en-US" sz="2800" dirty="0"/>
          </a:p>
        </p:txBody>
      </p:sp>
      <p:pic>
        <p:nvPicPr>
          <p:cNvPr id="5" name="Content Placeholder 4" descr="Detectors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2590800"/>
            <a:ext cx="4038600" cy="3028950"/>
          </a:xfrm>
        </p:spPr>
      </p:pic>
      <p:pic>
        <p:nvPicPr>
          <p:cNvPr id="8" name="Content Placeholder 7" descr="display case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623344"/>
            <a:ext cx="4038600" cy="302895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NMU Physics Major Office</a:t>
            </a:r>
            <a:endParaRPr lang="en-US" dirty="0"/>
          </a:p>
        </p:txBody>
      </p:sp>
      <p:pic>
        <p:nvPicPr>
          <p:cNvPr id="4" name="Content Placeholder 3" descr="student roo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Contact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smtClean="0"/>
              <a:t>Highly recommend a campus visit.</a:t>
            </a:r>
          </a:p>
          <a:p>
            <a:pPr algn="ctr">
              <a:buNone/>
            </a:pPr>
            <a:r>
              <a:rPr lang="en-US" dirty="0" smtClean="0"/>
              <a:t>NMU Admissions (906-227-2650)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NMU Physics</a:t>
            </a:r>
          </a:p>
          <a:p>
            <a:pPr algn="ctr">
              <a:buNone/>
            </a:pPr>
            <a:r>
              <a:rPr lang="en-US" dirty="0" smtClean="0"/>
              <a:t>Dr. David Lucas</a:t>
            </a:r>
          </a:p>
          <a:p>
            <a:pPr algn="ctr">
              <a:buNone/>
            </a:pPr>
            <a:r>
              <a:rPr lang="en-US" dirty="0" smtClean="0"/>
              <a:t>906-227-2191</a:t>
            </a:r>
          </a:p>
          <a:p>
            <a:pPr algn="ctr">
              <a:buNone/>
            </a:pPr>
            <a:r>
              <a:rPr lang="en-US" dirty="0" smtClean="0"/>
              <a:t>dlucas@nmu.edu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Some of </a:t>
            </a:r>
            <a:r>
              <a:rPr lang="en-US" sz="4400" dirty="0" smtClean="0"/>
              <a:t>these</a:t>
            </a:r>
            <a:r>
              <a:rPr lang="en-US" dirty="0" smtClean="0"/>
              <a:t> might pertain to </a:t>
            </a:r>
            <a:r>
              <a:rPr lang="en-US" sz="4400" dirty="0" smtClean="0"/>
              <a:t>you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Interested in physics (or sciences in general)?</a:t>
            </a:r>
          </a:p>
          <a:p>
            <a:r>
              <a:rPr lang="en-US" dirty="0" smtClean="0"/>
              <a:t>Don’t want to be a physicist but want to utilize physics in a career?</a:t>
            </a:r>
          </a:p>
          <a:p>
            <a:r>
              <a:rPr lang="en-US" dirty="0" smtClean="0"/>
              <a:t>Do you know how to write well?</a:t>
            </a:r>
          </a:p>
          <a:p>
            <a:r>
              <a:rPr lang="en-US" dirty="0" smtClean="0"/>
              <a:t>Do you have a creative/</a:t>
            </a:r>
            <a:r>
              <a:rPr lang="en-US" dirty="0" err="1" smtClean="0"/>
              <a:t>entreprenuerial</a:t>
            </a:r>
            <a:r>
              <a:rPr lang="en-US" dirty="0" smtClean="0"/>
              <a:t> mind?</a:t>
            </a:r>
          </a:p>
          <a:p>
            <a:r>
              <a:rPr lang="en-US" dirty="0" smtClean="0"/>
              <a:t>Interested in being in the courtroom?</a:t>
            </a:r>
          </a:p>
          <a:p>
            <a:r>
              <a:rPr lang="en-US" dirty="0" smtClean="0"/>
              <a:t>Interested in a Master’s or PhD program in physics, health physics, meteorology, health physics or many other physics related fields?</a:t>
            </a:r>
          </a:p>
          <a:p>
            <a:r>
              <a:rPr lang="en-US" dirty="0" smtClean="0"/>
              <a:t>Any or all of the above?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Consider the following!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Major in physics, minor in English/writing or journalism.</a:t>
            </a:r>
          </a:p>
          <a:p>
            <a:r>
              <a:rPr lang="en-US" dirty="0" smtClean="0"/>
              <a:t>Major in physics, minor in business/entrepreneurship.</a:t>
            </a:r>
          </a:p>
          <a:p>
            <a:r>
              <a:rPr lang="en-US" dirty="0" smtClean="0"/>
              <a:t>Major in physics with a pre-law emphasis and a political science minor.</a:t>
            </a:r>
          </a:p>
          <a:p>
            <a:r>
              <a:rPr lang="en-US" dirty="0" smtClean="0"/>
              <a:t>Reverse any of the above!</a:t>
            </a:r>
          </a:p>
          <a:p>
            <a:r>
              <a:rPr lang="en-US" dirty="0" smtClean="0"/>
              <a:t>It’s important to get more women into the career.</a:t>
            </a:r>
          </a:p>
          <a:p>
            <a:r>
              <a:rPr lang="en-US" dirty="0" smtClean="0"/>
              <a:t>Of course, you can also go to graduate school in many different areas of science or engineering with a physics major.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Employment Opportunities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Private industry, publishing industry….can use people with a science background interested in technical writing.</a:t>
            </a:r>
          </a:p>
          <a:p>
            <a:r>
              <a:rPr lang="en-US" dirty="0" smtClean="0"/>
              <a:t>If you want to create your own private business based on the development of a product, physics is a good background to have.</a:t>
            </a:r>
          </a:p>
          <a:p>
            <a:r>
              <a:rPr lang="en-US" dirty="0" smtClean="0"/>
              <a:t>Law schools are deficient in students who are trained in scientific areas and love having such students apply to become patent or civil/criminal lawyers.</a:t>
            </a:r>
          </a:p>
          <a:p>
            <a:r>
              <a:rPr lang="en-US" dirty="0" smtClean="0"/>
              <a:t>Use your own imagination….Physics is VERY flexible!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NMU PHYSICS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Small department with great faculty accessibility.</a:t>
            </a:r>
          </a:p>
          <a:p>
            <a:r>
              <a:rPr lang="en-US" dirty="0" smtClean="0"/>
              <a:t>Active Physics Club.</a:t>
            </a:r>
          </a:p>
          <a:p>
            <a:r>
              <a:rPr lang="en-US" dirty="0" smtClean="0"/>
              <a:t>Annual trip to Argonne National Laboratory.</a:t>
            </a:r>
          </a:p>
          <a:p>
            <a:r>
              <a:rPr lang="en-US" dirty="0" smtClean="0"/>
              <a:t>Research opportunities in low-energy nuclear spectroscopy and beginning astronomy and possibilities in high energy physics/neutron studies.</a:t>
            </a:r>
          </a:p>
          <a:p>
            <a:r>
              <a:rPr lang="en-US" dirty="0" smtClean="0"/>
              <a:t>Great facilities, including a very nice office for all our majors.</a:t>
            </a:r>
          </a:p>
          <a:p>
            <a:r>
              <a:rPr lang="en-US" dirty="0" smtClean="0"/>
              <a:t>We help our students!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NMU PHYSICS FACULTY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Dr. David Lucas (Head)    PhD from Michigan Tech U.</a:t>
            </a:r>
          </a:p>
          <a:p>
            <a:r>
              <a:rPr lang="en-US" dirty="0" smtClean="0"/>
              <a:t>Dr. David Donovan	    PhD from Penn State U. </a:t>
            </a:r>
          </a:p>
          <a:p>
            <a:r>
              <a:rPr lang="en-US" dirty="0" smtClean="0"/>
              <a:t>Dr. Mark Jacobs		    PhD from Stanford U. </a:t>
            </a:r>
          </a:p>
          <a:p>
            <a:r>
              <a:rPr lang="en-US" dirty="0" smtClean="0"/>
              <a:t>Dr. Neil Russell		    PhD from Indiana U. </a:t>
            </a:r>
          </a:p>
          <a:p>
            <a:r>
              <a:rPr lang="en-US" dirty="0" smtClean="0"/>
              <a:t>Dr. Will Tireman		    PhD from Kent State U.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Please contact Dr. Lucas (906)-227-2191 or </a:t>
            </a:r>
            <a:r>
              <a:rPr lang="en-US" dirty="0" smtClean="0">
                <a:hlinkClick r:id="rId2"/>
              </a:rPr>
              <a:t>dlucas@nmu.edu</a:t>
            </a:r>
            <a:r>
              <a:rPr lang="en-US" dirty="0" smtClean="0"/>
              <a:t> for more information.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Physics Club Mackinac Bridge Tour</a:t>
            </a:r>
            <a:endParaRPr lang="en-US" dirty="0"/>
          </a:p>
        </p:txBody>
      </p:sp>
      <p:pic>
        <p:nvPicPr>
          <p:cNvPr id="5" name="Content Placeholder 4" descr="group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623344"/>
            <a:ext cx="4038600" cy="3028950"/>
          </a:xfrm>
        </p:spPr>
      </p:pic>
      <p:pic>
        <p:nvPicPr>
          <p:cNvPr id="6" name="Content Placeholder 5" descr="DSCF041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623344"/>
            <a:ext cx="4038600" cy="302895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NMU Physics Tests Speed Skating Pads for the USOEC</a:t>
            </a:r>
            <a:endParaRPr lang="en-US" dirty="0"/>
          </a:p>
        </p:txBody>
      </p:sp>
      <p:pic>
        <p:nvPicPr>
          <p:cNvPr id="5" name="Content Placeholder 4" descr="IMG_641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13792" y="1920875"/>
            <a:ext cx="3325416" cy="4433888"/>
          </a:xfrm>
        </p:spPr>
      </p:pic>
      <p:pic>
        <p:nvPicPr>
          <p:cNvPr id="6" name="Content Placeholder 5" descr="IMG_642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04792" y="1920875"/>
            <a:ext cx="3325416" cy="4433888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NMU Observatory</a:t>
            </a:r>
            <a:endParaRPr lang="en-US" dirty="0"/>
          </a:p>
        </p:txBody>
      </p:sp>
      <p:pic>
        <p:nvPicPr>
          <p:cNvPr id="8" name="Content Placeholder 7" descr="telescope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04792" y="1920875"/>
            <a:ext cx="3325416" cy="4433888"/>
          </a:xfrm>
        </p:spPr>
      </p:pic>
      <p:pic>
        <p:nvPicPr>
          <p:cNvPr id="18" name="Content Placeholder 17" descr="Telescope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2623344"/>
            <a:ext cx="4038600" cy="3028950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59</TotalTime>
  <Words>374</Words>
  <Application>Microsoft Office PowerPoint</Application>
  <PresentationFormat>On-screen Show (4:3)</PresentationFormat>
  <Paragraphs>50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Flow</vt:lpstr>
      <vt:lpstr>Major/Minor Combinations Incorporating Physics.</vt:lpstr>
      <vt:lpstr>Some of these might pertain to you!</vt:lpstr>
      <vt:lpstr>Consider the following!</vt:lpstr>
      <vt:lpstr>Employment Opportunities </vt:lpstr>
      <vt:lpstr>NMU PHYSICS</vt:lpstr>
      <vt:lpstr>NMU PHYSICS FACULTY</vt:lpstr>
      <vt:lpstr>Physics Club Mackinac Bridge Tour</vt:lpstr>
      <vt:lpstr>NMU Physics Tests Speed Skating Pads for the USOEC</vt:lpstr>
      <vt:lpstr>NMU Observatory</vt:lpstr>
      <vt:lpstr>Neutron Detectors for J-lab (left) Department museum display (right)</vt:lpstr>
      <vt:lpstr>NMU Physics Major Office</vt:lpstr>
      <vt:lpstr>Contact Information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Major/Minor Combinations Incorporating Physics.</dc:title>
  <dc:creator>Registered User</dc:creator>
  <cp:lastModifiedBy>Registered User</cp:lastModifiedBy>
  <cp:revision>6</cp:revision>
  <dcterms:created xsi:type="dcterms:W3CDTF">2011-01-07T19:10:54Z</dcterms:created>
  <dcterms:modified xsi:type="dcterms:W3CDTF">2011-05-12T20:17:00Z</dcterms:modified>
</cp:coreProperties>
</file>